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3429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6858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0287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3716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7145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0574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24003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27432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ADF"/>
          </a:solidFill>
        </a:fill>
      </a:tcStyle>
    </a:wholeTbl>
    <a:band2H>
      <a:tcTxStyle b="def" i="def"/>
      <a:tcStyle>
        <a:tcBdr/>
        <a:fill>
          <a:solidFill>
            <a:srgbClr val="E7EDF0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E"/>
          </a:solidFill>
        </a:fill>
      </a:tcStyle>
    </a:wholeTbl>
    <a:band2H>
      <a:tcTxStyle b="def" i="def"/>
      <a:tcStyle>
        <a:tcBdr/>
        <a:fill>
          <a:solidFill>
            <a:srgbClr val="F2E7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42900" latinLnBrk="0">
      <a:defRPr sz="900">
        <a:latin typeface="+mj-lt"/>
        <a:ea typeface="+mj-ea"/>
        <a:cs typeface="+mj-cs"/>
        <a:sym typeface="Calibri"/>
      </a:defRPr>
    </a:lvl1pPr>
    <a:lvl2pPr indent="228600" defTabSz="342900" latinLnBrk="0">
      <a:defRPr sz="900">
        <a:latin typeface="+mj-lt"/>
        <a:ea typeface="+mj-ea"/>
        <a:cs typeface="+mj-cs"/>
        <a:sym typeface="Calibri"/>
      </a:defRPr>
    </a:lvl2pPr>
    <a:lvl3pPr indent="457200" defTabSz="342900" latinLnBrk="0">
      <a:defRPr sz="900">
        <a:latin typeface="+mj-lt"/>
        <a:ea typeface="+mj-ea"/>
        <a:cs typeface="+mj-cs"/>
        <a:sym typeface="Calibri"/>
      </a:defRPr>
    </a:lvl3pPr>
    <a:lvl4pPr indent="685800" defTabSz="342900" latinLnBrk="0">
      <a:defRPr sz="900">
        <a:latin typeface="+mj-lt"/>
        <a:ea typeface="+mj-ea"/>
        <a:cs typeface="+mj-cs"/>
        <a:sym typeface="Calibri"/>
      </a:defRPr>
    </a:lvl4pPr>
    <a:lvl5pPr indent="914400" defTabSz="342900" latinLnBrk="0">
      <a:defRPr sz="900">
        <a:latin typeface="+mj-lt"/>
        <a:ea typeface="+mj-ea"/>
        <a:cs typeface="+mj-cs"/>
        <a:sym typeface="Calibri"/>
      </a:defRPr>
    </a:lvl5pPr>
    <a:lvl6pPr indent="1143000" defTabSz="342900" latinLnBrk="0">
      <a:defRPr sz="900">
        <a:latin typeface="+mj-lt"/>
        <a:ea typeface="+mj-ea"/>
        <a:cs typeface="+mj-cs"/>
        <a:sym typeface="Calibri"/>
      </a:defRPr>
    </a:lvl6pPr>
    <a:lvl7pPr indent="1371600" defTabSz="342900" latinLnBrk="0">
      <a:defRPr sz="900">
        <a:latin typeface="+mj-lt"/>
        <a:ea typeface="+mj-ea"/>
        <a:cs typeface="+mj-cs"/>
        <a:sym typeface="Calibri"/>
      </a:defRPr>
    </a:lvl7pPr>
    <a:lvl8pPr indent="1600200" defTabSz="342900" latinLnBrk="0">
      <a:defRPr sz="900">
        <a:latin typeface="+mj-lt"/>
        <a:ea typeface="+mj-ea"/>
        <a:cs typeface="+mj-cs"/>
        <a:sym typeface="Calibri"/>
      </a:defRPr>
    </a:lvl8pPr>
    <a:lvl9pPr indent="1828800" defTabSz="342900" latinLnBrk="0">
      <a:defRPr sz="9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5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632880" y="1417371"/>
            <a:ext cx="7450671" cy="7448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cap="all" spc="-75" sz="4100">
                <a:latin typeface="Arial Black"/>
                <a:ea typeface="Arial Black"/>
                <a:cs typeface="Arial Black"/>
                <a:sym typeface="Arial Black"/>
              </a:defRPr>
            </a:lvl1pPr>
            <a:lvl2pPr marL="761320" indent="-418420">
              <a:lnSpc>
                <a:spcPct val="85000"/>
              </a:lnSpc>
              <a:spcBef>
                <a:spcPts val="0"/>
              </a:spcBef>
              <a:buClrTx/>
              <a:buFontTx/>
              <a:defRPr cap="all" spc="-75" sz="4100">
                <a:latin typeface="Arial Black"/>
                <a:ea typeface="Arial Black"/>
                <a:cs typeface="Arial Black"/>
                <a:sym typeface="Arial Black"/>
              </a:defRPr>
            </a:lvl2pPr>
            <a:lvl3pPr marL="1076325" indent="-390525">
              <a:lnSpc>
                <a:spcPct val="85000"/>
              </a:lnSpc>
              <a:spcBef>
                <a:spcPts val="0"/>
              </a:spcBef>
              <a:buClrTx/>
              <a:buFontTx/>
              <a:defRPr cap="all" spc="-75" sz="4100">
                <a:latin typeface="Arial Black"/>
                <a:ea typeface="Arial Black"/>
                <a:cs typeface="Arial Black"/>
                <a:sym typeface="Arial Black"/>
              </a:defRPr>
            </a:lvl3pPr>
            <a:lvl4pPr marL="1497329" indent="-468629">
              <a:lnSpc>
                <a:spcPct val="85000"/>
              </a:lnSpc>
              <a:spcBef>
                <a:spcPts val="0"/>
              </a:spcBef>
              <a:buClrTx/>
              <a:buFontTx/>
              <a:defRPr cap="all" spc="-75" sz="4100">
                <a:latin typeface="Arial Black"/>
                <a:ea typeface="Arial Black"/>
                <a:cs typeface="Arial Black"/>
                <a:sym typeface="Arial Black"/>
              </a:defRPr>
            </a:lvl4pPr>
            <a:lvl5pPr marL="1840229" indent="-468629">
              <a:lnSpc>
                <a:spcPct val="85000"/>
              </a:lnSpc>
              <a:spcBef>
                <a:spcPts val="0"/>
              </a:spcBef>
              <a:buClrTx/>
              <a:buFontTx/>
              <a:defRPr cap="all" spc="-75" sz="41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Text Placeholder 5"/>
          <p:cNvSpPr/>
          <p:nvPr>
            <p:ph type="body" sz="quarter" idx="13"/>
          </p:nvPr>
        </p:nvSpPr>
        <p:spPr>
          <a:xfrm>
            <a:off x="658067" y="2879524"/>
            <a:ext cx="2344168" cy="277769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cap="all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0" name="Text Placeholder 11"/>
          <p:cNvSpPr/>
          <p:nvPr>
            <p:ph type="body" sz="quarter" idx="14"/>
          </p:nvPr>
        </p:nvSpPr>
        <p:spPr>
          <a:xfrm>
            <a:off x="660398" y="4094614"/>
            <a:ext cx="3649664" cy="27979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</a:pPr>
          </a:p>
        </p:txBody>
      </p:sp>
      <p:sp>
        <p:nvSpPr>
          <p:cNvPr id="21" name="Picture Placeholder 2"/>
          <p:cNvSpPr/>
          <p:nvPr>
            <p:ph type="pic" sz="quarter" idx="15"/>
          </p:nvPr>
        </p:nvSpPr>
        <p:spPr>
          <a:xfrm>
            <a:off x="627879" y="504826"/>
            <a:ext cx="1243503" cy="45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icture Placeholder 2"/>
          <p:cNvSpPr/>
          <p:nvPr>
            <p:ph type="pic" sz="quarter" idx="16"/>
          </p:nvPr>
        </p:nvSpPr>
        <p:spPr>
          <a:xfrm>
            <a:off x="2286350" y="504825"/>
            <a:ext cx="1411592" cy="4588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traight Connector 4"/>
          <p:cNvSpPr/>
          <p:nvPr/>
        </p:nvSpPr>
        <p:spPr>
          <a:xfrm>
            <a:off x="2073088" y="571498"/>
            <a:ext cx="1" cy="347383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547007" indent="-204107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876300" indent="-1905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2573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6002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>
            <a:off x="352473" y="1079896"/>
            <a:ext cx="8332741" cy="316706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1800"/>
              </a:lnSpc>
              <a:spcBef>
                <a:spcPts val="1800"/>
              </a:spcBef>
              <a:buClrTx/>
              <a:buSzPct val="140000"/>
              <a:buFontTx/>
              <a:buAutoNum type="arabicPeriod" startAt="1"/>
              <a:defRPr sz="1500"/>
            </a:lvl1pPr>
            <a:lvl2pPr marL="572521" indent="-229621">
              <a:lnSpc>
                <a:spcPts val="1800"/>
              </a:lnSpc>
              <a:spcBef>
                <a:spcPts val="1800"/>
              </a:spcBef>
              <a:buClrTx/>
              <a:buFontTx/>
              <a:defRPr sz="1500"/>
            </a:lvl2pPr>
            <a:lvl3pPr marL="900112" indent="-214312">
              <a:lnSpc>
                <a:spcPts val="1800"/>
              </a:lnSpc>
              <a:spcBef>
                <a:spcPts val="1800"/>
              </a:spcBef>
              <a:buClrTx/>
              <a:buFontTx/>
              <a:defRPr sz="1500"/>
            </a:lvl3pPr>
            <a:lvl4pPr marL="1285875" indent="-257175">
              <a:lnSpc>
                <a:spcPts val="1800"/>
              </a:lnSpc>
              <a:spcBef>
                <a:spcPts val="1800"/>
              </a:spcBef>
              <a:buClrTx/>
              <a:buFontTx/>
              <a:defRPr sz="1500"/>
            </a:lvl4pPr>
            <a:lvl5pPr marL="1693068" indent="-321468">
              <a:lnSpc>
                <a:spcPts val="1800"/>
              </a:lnSpc>
              <a:spcBef>
                <a:spcPts val="1800"/>
              </a:spcBef>
              <a:buClrTx/>
              <a:buFontTx/>
              <a:defRPr sz="1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Text Placeholder 6"/>
          <p:cNvSpPr/>
          <p:nvPr>
            <p:ph type="body" sz="quarter" idx="13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3" name="Body Level One…"/>
          <p:cNvSpPr txBox="1"/>
          <p:nvPr>
            <p:ph type="body" idx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</p:spPr>
        <p:txBody>
          <a:bodyPr/>
          <a:lstStyle>
            <a:lvl2pPr>
              <a:buChar char="•"/>
            </a:lvl2pPr>
            <a:lvl3pPr marL="904009" indent="-21820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Text Placeholder 6"/>
          <p:cNvSpPr/>
          <p:nvPr>
            <p:ph type="body" sz="quarter" idx="13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" name="Body Level One…"/>
          <p:cNvSpPr txBox="1"/>
          <p:nvPr>
            <p:ph type="body" sz="half" idx="1"/>
          </p:nvPr>
        </p:nvSpPr>
        <p:spPr>
          <a:xfrm>
            <a:off x="360364" y="1079898"/>
            <a:ext cx="3810585" cy="3394472"/>
          </a:xfrm>
          <a:prstGeom prst="rect">
            <a:avLst/>
          </a:prstGeom>
        </p:spPr>
        <p:txBody>
          <a:bodyPr/>
          <a:lstStyle>
            <a:lvl1pPr>
              <a:lnSpc>
                <a:spcPts val="1600"/>
              </a:lnSpc>
              <a:defRPr sz="1200"/>
            </a:lvl1pPr>
            <a:lvl2pPr marL="557212" indent="-214313">
              <a:lnSpc>
                <a:spcPts val="1600"/>
              </a:lnSpc>
              <a:defRPr sz="1200"/>
            </a:lvl2pPr>
            <a:lvl3pPr marL="857250" indent="-171450">
              <a:lnSpc>
                <a:spcPts val="1600"/>
              </a:lnSpc>
              <a:defRPr sz="1200"/>
            </a:lvl3pPr>
            <a:lvl4pPr marL="1200150" indent="-171450">
              <a:lnSpc>
                <a:spcPts val="1600"/>
              </a:lnSpc>
              <a:defRPr sz="1200"/>
            </a:lvl4pPr>
            <a:lvl5pPr marL="1543050" indent="-171450">
              <a:lnSpc>
                <a:spcPts val="1600"/>
              </a:lnSpc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6"/>
          <p:cNvSpPr/>
          <p:nvPr>
            <p:ph type="body" sz="quarter" idx="13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Body Level One…"/>
          <p:cNvSpPr txBox="1"/>
          <p:nvPr>
            <p:ph type="body" idx="1"/>
          </p:nvPr>
        </p:nvSpPr>
        <p:spPr>
          <a:xfrm>
            <a:off x="360363" y="1332311"/>
            <a:ext cx="8329612" cy="3394472"/>
          </a:xfrm>
          <a:prstGeom prst="rect">
            <a:avLst/>
          </a:prstGeom>
        </p:spPr>
        <p:txBody>
          <a:bodyPr/>
          <a:lstStyle>
            <a:lvl1pPr>
              <a:lnSpc>
                <a:spcPts val="1600"/>
              </a:lnSpc>
              <a:defRPr sz="1200"/>
            </a:lvl1pPr>
            <a:lvl2pPr marL="557212" indent="-214313">
              <a:lnSpc>
                <a:spcPts val="1600"/>
              </a:lnSpc>
              <a:defRPr sz="1200"/>
            </a:lvl2pPr>
            <a:lvl3pPr marL="857250" indent="-171450">
              <a:lnSpc>
                <a:spcPts val="1600"/>
              </a:lnSpc>
              <a:defRPr sz="1200"/>
            </a:lvl3pPr>
            <a:lvl4pPr marL="1200150" indent="-171450">
              <a:lnSpc>
                <a:spcPts val="1600"/>
              </a:lnSpc>
              <a:defRPr sz="1200"/>
            </a:lvl4pPr>
            <a:lvl5pPr marL="1543050" indent="-171450">
              <a:lnSpc>
                <a:spcPts val="1600"/>
              </a:lnSpc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Text Placeholder 2"/>
          <p:cNvSpPr/>
          <p:nvPr>
            <p:ph type="body" sz="quarter" idx="13"/>
          </p:nvPr>
        </p:nvSpPr>
        <p:spPr>
          <a:xfrm>
            <a:off x="463550" y="1073150"/>
            <a:ext cx="2760664" cy="223139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143" name="Text Placeholder 6"/>
          <p:cNvSpPr/>
          <p:nvPr>
            <p:ph type="body" sz="quarter" idx="14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547007" indent="-204107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876300" indent="-1905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2573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6002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547007" indent="-204107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876300" indent="-1905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2573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600200" indent="-228600">
              <a:lnSpc>
                <a:spcPct val="100000"/>
              </a:lnSpc>
              <a:spcBef>
                <a:spcPts val="400"/>
              </a:spcBef>
              <a:buClrTx/>
              <a:buFontTx/>
              <a:defRPr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Rectangle 11"/>
          <p:cNvSpPr/>
          <p:nvPr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1808738" y="89633"/>
            <a:ext cx="6457956" cy="54365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9" name="Straight Connector 10"/>
          <p:cNvSpPr/>
          <p:nvPr/>
        </p:nvSpPr>
        <p:spPr>
          <a:xfrm>
            <a:off x="1667934" y="246350"/>
            <a:ext cx="1" cy="205741"/>
          </a:xfrm>
          <a:prstGeom prst="line">
            <a:avLst/>
          </a:prstGeom>
          <a:ln w="6350">
            <a:solidFill>
              <a:srgbClr val="46454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Straight Connector 7"/>
          <p:cNvSpPr/>
          <p:nvPr/>
        </p:nvSpPr>
        <p:spPr>
          <a:xfrm flipV="1">
            <a:off x="9144000" y="707788"/>
            <a:ext cx="0" cy="4198875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Body Level One…"/>
          <p:cNvSpPr txBox="1"/>
          <p:nvPr>
            <p:ph type="body" sz="quarter" idx="1"/>
          </p:nvPr>
        </p:nvSpPr>
        <p:spPr>
          <a:xfrm>
            <a:off x="4930268" y="1321134"/>
            <a:ext cx="3840480" cy="2425366"/>
          </a:xfrm>
          <a:prstGeom prst="rect">
            <a:avLst/>
          </a:prstGeom>
        </p:spPr>
        <p:txBody>
          <a:bodyPr/>
          <a:lstStyle>
            <a:lvl1pPr marL="129778" indent="-129778">
              <a:lnSpc>
                <a:spcPct val="130000"/>
              </a:lnSpc>
              <a:spcBef>
                <a:spcPts val="900"/>
              </a:spcBef>
            </a:lvl1pPr>
            <a:lvl2pPr>
              <a:lnSpc>
                <a:spcPct val="130000"/>
              </a:lnSpc>
              <a:spcBef>
                <a:spcPts val="900"/>
              </a:spcBef>
            </a:lvl2pPr>
            <a:lvl3pPr marL="904009" indent="-218209">
              <a:lnSpc>
                <a:spcPct val="130000"/>
              </a:lnSpc>
              <a:spcBef>
                <a:spcPts val="900"/>
              </a:spcBef>
            </a:lvl3pPr>
            <a:lvl4pPr marL="1188719" indent="-160019">
              <a:lnSpc>
                <a:spcPct val="130000"/>
              </a:lnSpc>
              <a:spcBef>
                <a:spcPts val="900"/>
              </a:spcBef>
            </a:lvl4pPr>
            <a:lvl5pPr marL="1531619" indent="-160019">
              <a:lnSpc>
                <a:spcPct val="130000"/>
              </a:lnSpc>
              <a:spcBef>
                <a:spcPts val="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ext Placeholder 2"/>
          <p:cNvSpPr/>
          <p:nvPr>
            <p:ph type="body" sz="quarter" idx="13"/>
          </p:nvPr>
        </p:nvSpPr>
        <p:spPr>
          <a:xfrm>
            <a:off x="418148" y="990996"/>
            <a:ext cx="1480577" cy="223139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173" name="Picture Placeholder 3"/>
          <p:cNvSpPr/>
          <p:nvPr>
            <p:ph type="pic" sz="quarter" idx="14"/>
          </p:nvPr>
        </p:nvSpPr>
        <p:spPr>
          <a:xfrm>
            <a:off x="257298" y="152003"/>
            <a:ext cx="1236222" cy="4067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Text Placeholder 2"/>
          <p:cNvSpPr/>
          <p:nvPr>
            <p:ph type="body" sz="quarter" idx="15"/>
          </p:nvPr>
        </p:nvSpPr>
        <p:spPr>
          <a:xfrm>
            <a:off x="4990148" y="990996"/>
            <a:ext cx="1480577" cy="223139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Picture Placeholder 5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3" name="Title Text"/>
          <p:cNvSpPr txBox="1"/>
          <p:nvPr>
            <p:ph type="title"/>
          </p:nvPr>
        </p:nvSpPr>
        <p:spPr>
          <a:xfrm>
            <a:off x="190993" y="170913"/>
            <a:ext cx="8337503" cy="543652"/>
          </a:xfrm>
          <a:prstGeom prst="rect">
            <a:avLst/>
          </a:prstGeom>
        </p:spPr>
        <p:txBody>
          <a:bodyPr lIns="34290" tIns="34290" rIns="34290" bIns="34290" anchor="t">
            <a:normAutofit fontScale="100000" lnSpcReduction="0"/>
          </a:bodyPr>
          <a:lstStyle>
            <a:lvl1pPr>
              <a:defRPr sz="1600"/>
            </a:lvl1pPr>
          </a:lstStyle>
          <a:p>
            <a:pPr/>
            <a:r>
              <a:t>Title Text</a:t>
            </a:r>
          </a:p>
        </p:txBody>
      </p:sp>
      <p:sp>
        <p:nvSpPr>
          <p:cNvPr id="184" name="Rectangle 8"/>
          <p:cNvSpPr/>
          <p:nvPr/>
        </p:nvSpPr>
        <p:spPr>
          <a:xfrm>
            <a:off x="0" y="4762305"/>
            <a:ext cx="9144000" cy="3811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Rectangle 13"/>
          <p:cNvSpPr/>
          <p:nvPr/>
        </p:nvSpPr>
        <p:spPr>
          <a:xfrm>
            <a:off x="0" y="4762305"/>
            <a:ext cx="9144000" cy="3811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Picture Placeholder 5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Body Level One…"/>
          <p:cNvSpPr txBox="1"/>
          <p:nvPr>
            <p:ph type="body" sz="quarter" idx="1"/>
          </p:nvPr>
        </p:nvSpPr>
        <p:spPr>
          <a:xfrm>
            <a:off x="872404" y="3947726"/>
            <a:ext cx="5014975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Text Placeholder 12"/>
          <p:cNvSpPr/>
          <p:nvPr>
            <p:ph type="body" sz="quarter" idx="14"/>
          </p:nvPr>
        </p:nvSpPr>
        <p:spPr>
          <a:xfrm>
            <a:off x="872403" y="3394369"/>
            <a:ext cx="368842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196" name="Title Text"/>
          <p:cNvSpPr txBox="1"/>
          <p:nvPr>
            <p:ph type="title"/>
          </p:nvPr>
        </p:nvSpPr>
        <p:spPr>
          <a:xfrm>
            <a:off x="872404" y="2869952"/>
            <a:ext cx="5285757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cap="all" sz="3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Text Placeholder 14"/>
          <p:cNvSpPr/>
          <p:nvPr>
            <p:ph type="body" sz="quarter" idx="15"/>
          </p:nvPr>
        </p:nvSpPr>
        <p:spPr>
          <a:xfrm>
            <a:off x="866628" y="2457126"/>
            <a:ext cx="3731155" cy="284694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Picture Placeholder 10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31825" y="1556682"/>
            <a:ext cx="6910389" cy="5950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538162" indent="-195262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8420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1849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5278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Text Placeholder 7"/>
          <p:cNvSpPr/>
          <p:nvPr>
            <p:ph type="body" sz="quarter" idx="14"/>
          </p:nvPr>
        </p:nvSpPr>
        <p:spPr>
          <a:xfrm>
            <a:off x="660399" y="3340101"/>
            <a:ext cx="6488115" cy="28469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34" name="Text Placeholder 11"/>
          <p:cNvSpPr/>
          <p:nvPr>
            <p:ph type="body" sz="quarter" idx="15"/>
          </p:nvPr>
        </p:nvSpPr>
        <p:spPr>
          <a:xfrm>
            <a:off x="660398" y="4094614"/>
            <a:ext cx="3649664" cy="27979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pPr>
          </a:p>
        </p:txBody>
      </p:sp>
      <p:sp>
        <p:nvSpPr>
          <p:cNvPr id="35" name="Picture Placeholder 2"/>
          <p:cNvSpPr/>
          <p:nvPr>
            <p:ph type="pic" sz="quarter" idx="16"/>
          </p:nvPr>
        </p:nvSpPr>
        <p:spPr>
          <a:xfrm>
            <a:off x="627879" y="504826"/>
            <a:ext cx="1243503" cy="45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Picture Placeholder 6" descr="Picture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Placeholder 6" descr="Picture Placeholder 6"/>
          <p:cNvPicPr>
            <a:picLocks noChangeAspect="1"/>
          </p:cNvPicPr>
          <p:nvPr/>
        </p:nvPicPr>
        <p:blipFill>
          <a:blip r:embed="rId2">
            <a:extLst/>
          </a:blip>
          <a:srcRect l="0" t="0" r="66102" b="0"/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Body Level One…"/>
          <p:cNvSpPr txBox="1"/>
          <p:nvPr>
            <p:ph type="body" sz="quarter" idx="1"/>
          </p:nvPr>
        </p:nvSpPr>
        <p:spPr>
          <a:xfrm>
            <a:off x="872404" y="3947726"/>
            <a:ext cx="5014975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Text Placeholder 12"/>
          <p:cNvSpPr/>
          <p:nvPr>
            <p:ph type="body" sz="quarter" idx="13"/>
          </p:nvPr>
        </p:nvSpPr>
        <p:spPr>
          <a:xfrm>
            <a:off x="872403" y="3394369"/>
            <a:ext cx="368842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209" name="Title Text"/>
          <p:cNvSpPr txBox="1"/>
          <p:nvPr>
            <p:ph type="title"/>
          </p:nvPr>
        </p:nvSpPr>
        <p:spPr>
          <a:xfrm>
            <a:off x="872404" y="2869952"/>
            <a:ext cx="5285757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cap="all" sz="3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Text Placeholder 14"/>
          <p:cNvSpPr/>
          <p:nvPr>
            <p:ph type="body" sz="quarter" idx="14"/>
          </p:nvPr>
        </p:nvSpPr>
        <p:spPr>
          <a:xfrm>
            <a:off x="866628" y="2457126"/>
            <a:ext cx="3731155" cy="284694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8C34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5000"/>
              </a:lnSpc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Body Level One…"/>
          <p:cNvSpPr txBox="1"/>
          <p:nvPr>
            <p:ph type="body" sz="half" idx="1"/>
          </p:nvPr>
        </p:nvSpPr>
        <p:spPr>
          <a:xfrm>
            <a:off x="626532" y="2398060"/>
            <a:ext cx="7574495" cy="21914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50120" indent="-607220">
              <a:lnSpc>
                <a:spcPct val="85000"/>
              </a:lnSpc>
              <a:spcBef>
                <a:spcPts val="0"/>
              </a:spcBef>
              <a:buClrTx/>
              <a:buFontTx/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171575" indent="-485775">
              <a:lnSpc>
                <a:spcPct val="85000"/>
              </a:lnSpc>
              <a:spcBef>
                <a:spcPts val="0"/>
              </a:spcBef>
              <a:buClrTx/>
              <a:buFontTx/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514475" indent="-485775">
              <a:lnSpc>
                <a:spcPct val="85000"/>
              </a:lnSpc>
              <a:spcBef>
                <a:spcPts val="0"/>
              </a:spcBef>
              <a:buClrTx/>
              <a:buFontTx/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857375" indent="-485775">
              <a:lnSpc>
                <a:spcPct val="85000"/>
              </a:lnSpc>
              <a:spcBef>
                <a:spcPts val="0"/>
              </a:spcBef>
              <a:buClrTx/>
              <a:buFontTx/>
              <a:defRPr sz="3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Title Text"/>
          <p:cNvSpPr txBox="1"/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8" name="Body Level One…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45719" tIns="45719" rIns="45719" bIns="45719"/>
          <a:lstStyle>
            <a:lvl1pPr marL="257175" indent="-257175">
              <a:lnSpc>
                <a:spcPct val="100000"/>
              </a:lnSpc>
              <a:spcBef>
                <a:spcPts val="500"/>
              </a:spcBef>
              <a:buClrTx/>
              <a:defRPr sz="2400"/>
            </a:lvl1pPr>
            <a:lvl2pPr marL="587829" indent="-244929">
              <a:lnSpc>
                <a:spcPct val="100000"/>
              </a:lnSpc>
              <a:spcBef>
                <a:spcPts val="500"/>
              </a:spcBef>
              <a:buClrTx/>
              <a:defRPr sz="2400"/>
            </a:lvl2pPr>
            <a:lvl3pPr marL="914400" indent="-228600">
              <a:lnSpc>
                <a:spcPct val="100000"/>
              </a:lnSpc>
              <a:spcBef>
                <a:spcPts val="500"/>
              </a:spcBef>
              <a:buClrTx/>
              <a:defRPr sz="2400"/>
            </a:lvl3pPr>
            <a:lvl4pPr marL="1303019" indent="-274319">
              <a:lnSpc>
                <a:spcPct val="100000"/>
              </a:lnSpc>
              <a:spcBef>
                <a:spcPts val="500"/>
              </a:spcBef>
              <a:buClrTx/>
              <a:defRPr sz="2400"/>
            </a:lvl4pPr>
            <a:lvl5pPr marL="1645920" indent="-274320">
              <a:lnSpc>
                <a:spcPct val="100000"/>
              </a:lnSpc>
              <a:spcBef>
                <a:spcPts val="500"/>
              </a:spcBef>
              <a:buClrTx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Picture Placeholder 4"/>
          <p:cNvSpPr/>
          <p:nvPr>
            <p:ph type="pic" idx="13"/>
          </p:nvPr>
        </p:nvSpPr>
        <p:spPr>
          <a:xfrm>
            <a:off x="4568264" y="704273"/>
            <a:ext cx="4575736" cy="41563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7" name="Body Level One…"/>
          <p:cNvSpPr txBox="1"/>
          <p:nvPr>
            <p:ph type="body" sz="half" idx="1"/>
          </p:nvPr>
        </p:nvSpPr>
        <p:spPr>
          <a:xfrm>
            <a:off x="360364" y="1079898"/>
            <a:ext cx="3810585" cy="338328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200"/>
            </a:lvl1pPr>
            <a:lvl2pPr marL="557212" indent="-214313">
              <a:buClr>
                <a:schemeClr val="accent2"/>
              </a:buClr>
              <a:defRPr sz="1200"/>
            </a:lvl2pPr>
            <a:lvl3pPr marL="857250" indent="-171450">
              <a:buClr>
                <a:schemeClr val="accent2"/>
              </a:buClr>
              <a:defRPr sz="1200"/>
            </a:lvl3pPr>
            <a:lvl4pPr marL="1200150" indent="-171450">
              <a:buClr>
                <a:schemeClr val="accent2"/>
              </a:buClr>
              <a:defRPr sz="1200"/>
            </a:lvl4pPr>
            <a:lvl5pPr marL="1543050" indent="-171450">
              <a:buClr>
                <a:schemeClr val="accent2"/>
              </a:buCl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Text Placeholder 6"/>
          <p:cNvSpPr/>
          <p:nvPr>
            <p:ph type="body" sz="quarter" idx="14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AFB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/>
          <p:nvPr>
            <p:ph type="title"/>
          </p:nvPr>
        </p:nvSpPr>
        <p:spPr>
          <a:xfrm>
            <a:off x="628650" y="273843"/>
            <a:ext cx="7886700" cy="994174"/>
          </a:xfrm>
          <a:prstGeom prst="rect">
            <a:avLst/>
          </a:prstGeom>
        </p:spPr>
        <p:txBody>
          <a:bodyPr lIns="34290" tIns="34290" rIns="34290" bIns="34290">
            <a:normAutofit fontScale="100000" lnSpcReduction="0"/>
          </a:bodyPr>
          <a:lstStyle>
            <a:lvl1pPr algn="l" defTabSz="685800">
              <a:lnSpc>
                <a:spcPct val="90000"/>
              </a:lnSpc>
              <a:defRPr sz="3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idx="1"/>
          </p:nvPr>
        </p:nvSpPr>
        <p:spPr>
          <a:xfrm>
            <a:off x="628650" y="1369218"/>
            <a:ext cx="7886700" cy="3263505"/>
          </a:xfrm>
          <a:prstGeom prst="rect">
            <a:avLst/>
          </a:prstGeom>
        </p:spPr>
        <p:txBody>
          <a:bodyPr/>
          <a:lstStyle>
            <a:lvl1pPr marL="163285" indent="-163285" defTabSz="685800">
              <a:lnSpc>
                <a:spcPct val="90000"/>
              </a:lnSpc>
              <a:buClrTx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647700" indent="-190500" defTabSz="685800">
              <a:lnSpc>
                <a:spcPct val="90000"/>
              </a:lnSpc>
              <a:buClrTx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143000" indent="-228600" defTabSz="685800">
              <a:lnSpc>
                <a:spcPct val="90000"/>
              </a:lnSpc>
              <a:buClrTx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625600" indent="-254000" defTabSz="685800">
              <a:lnSpc>
                <a:spcPct val="90000"/>
              </a:lnSpc>
              <a:buClrTx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082800" indent="-254000" defTabSz="685800">
              <a:lnSpc>
                <a:spcPct val="90000"/>
              </a:lnSpc>
              <a:buClrTx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8314188" y="4806394"/>
            <a:ext cx="201163" cy="195581"/>
          </a:xfrm>
          <a:prstGeom prst="rect">
            <a:avLst/>
          </a:prstGeom>
        </p:spPr>
        <p:txBody>
          <a:bodyPr anchor="ctr"/>
          <a:lstStyle>
            <a:lvl1pPr defTabSz="685800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Placeholder 6" descr="Picture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8" y="-11545"/>
            <a:ext cx="6898106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icture Placeholder 6" descr="Picture Placeholder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1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Body Level One…"/>
          <p:cNvSpPr txBox="1"/>
          <p:nvPr>
            <p:ph type="body" sz="quarter" idx="1"/>
          </p:nvPr>
        </p:nvSpPr>
        <p:spPr>
          <a:xfrm>
            <a:off x="872403" y="3947727"/>
            <a:ext cx="3910687" cy="573091"/>
          </a:xfrm>
          <a:prstGeom prst="rect">
            <a:avLst/>
          </a:prstGeom>
          <a:solidFill>
            <a:srgbClr val="88C341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457189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914377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371565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828754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" name="Text Placeholder 12"/>
          <p:cNvSpPr/>
          <p:nvPr>
            <p:ph type="body" sz="quarter" idx="13"/>
          </p:nvPr>
        </p:nvSpPr>
        <p:spPr>
          <a:xfrm>
            <a:off x="872404" y="3394370"/>
            <a:ext cx="2897189" cy="573091"/>
          </a:xfrm>
          <a:prstGeom prst="rect">
            <a:avLst/>
          </a:prstGeom>
          <a:solidFill>
            <a:srgbClr val="88C341"/>
          </a:solidFill>
          <a:ln w="3175"/>
        </p:spPr>
        <p:txBody>
          <a:bodyPr lIns="20574" tIns="20574" rIns="20574" bIns="20574"/>
          <a:lstStyle/>
          <a:p>
            <a:pPr marL="0" indent="0" defTabSz="685800">
              <a:lnSpc>
                <a:spcPct val="90000"/>
              </a:lnSpc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58" name="Title Text"/>
          <p:cNvSpPr txBox="1"/>
          <p:nvPr>
            <p:ph type="title"/>
          </p:nvPr>
        </p:nvSpPr>
        <p:spPr>
          <a:xfrm>
            <a:off x="872403" y="2869953"/>
            <a:ext cx="4001722" cy="573091"/>
          </a:xfrm>
          <a:prstGeom prst="rect">
            <a:avLst/>
          </a:prstGeom>
          <a:solidFill>
            <a:srgbClr val="88C341"/>
          </a:solidFill>
        </p:spPr>
        <p:txBody>
          <a:bodyPr lIns="20574" tIns="20574" rIns="20574" bIns="20574" anchor="t">
            <a:normAutofit fontScale="100000" lnSpcReduction="0"/>
          </a:bodyPr>
          <a:lstStyle>
            <a:lvl1pPr algn="l" defTabSz="685800">
              <a:lnSpc>
                <a:spcPct val="90000"/>
              </a:lnSpc>
              <a:defRPr b="1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9" name="Text Placeholder 14"/>
          <p:cNvSpPr/>
          <p:nvPr>
            <p:ph type="body" sz="quarter" idx="14"/>
          </p:nvPr>
        </p:nvSpPr>
        <p:spPr>
          <a:xfrm>
            <a:off x="866627" y="2457127"/>
            <a:ext cx="3683798" cy="301237"/>
          </a:xfrm>
          <a:prstGeom prst="rect">
            <a:avLst/>
          </a:prstGeom>
          <a:solidFill>
            <a:srgbClr val="88C341"/>
          </a:solidFill>
          <a:ln w="3175"/>
        </p:spPr>
        <p:txBody>
          <a:bodyPr lIns="25717" tIns="25717" rIns="25717" bIns="25717"/>
          <a:lstStyle/>
          <a:p>
            <a:pPr marL="0" indent="0" defTabSz="685800">
              <a:lnSpc>
                <a:spcPct val="90000"/>
              </a:lnSpc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34289" tIns="34289" rIns="34289" bIns="34289" anchor="ctr"/>
          <a:lstStyle>
            <a:lvl1pPr defTabSz="685800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AFB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Text"/>
          <p:cNvSpPr txBox="1"/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lIns="34290" tIns="34290" rIns="34290" bIns="34290" anchor="b">
            <a:normAutofit fontScale="100000" lnSpcReduction="0"/>
          </a:bodyPr>
          <a:lstStyle>
            <a:lvl1pPr defTabSz="6858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8" name="Body Level One…"/>
          <p:cNvSpPr txBox="1"/>
          <p:nvPr>
            <p:ph type="body" sz="quarter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8314188" y="4806394"/>
            <a:ext cx="201163" cy="195581"/>
          </a:xfrm>
          <a:prstGeom prst="rect">
            <a:avLst/>
          </a:prstGeom>
        </p:spPr>
        <p:txBody>
          <a:bodyPr anchor="ctr"/>
          <a:lstStyle>
            <a:lvl1pPr defTabSz="685800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279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8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83" name="Picture Placeholder 6" descr="Picture Placeholder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icture Placeholder 6" descr="Picture Placeholder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Body Level One…"/>
          <p:cNvSpPr txBox="1"/>
          <p:nvPr>
            <p:ph type="body" sz="quarter" idx="1"/>
          </p:nvPr>
        </p:nvSpPr>
        <p:spPr>
          <a:xfrm>
            <a:off x="872404" y="3947726"/>
            <a:ext cx="398634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6" name="Text Placeholder 12"/>
          <p:cNvSpPr/>
          <p:nvPr>
            <p:ph type="body" sz="quarter" idx="13"/>
          </p:nvPr>
        </p:nvSpPr>
        <p:spPr>
          <a:xfrm>
            <a:off x="872404" y="3394369"/>
            <a:ext cx="2968442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287" name="Title Text"/>
          <p:cNvSpPr txBox="1"/>
          <p:nvPr>
            <p:ph type="title"/>
          </p:nvPr>
        </p:nvSpPr>
        <p:spPr>
          <a:xfrm>
            <a:off x="872404" y="2869952"/>
            <a:ext cx="4073744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8" name="Text Placeholder 14"/>
          <p:cNvSpPr/>
          <p:nvPr>
            <p:ph type="body" sz="quarter" idx="14"/>
          </p:nvPr>
        </p:nvSpPr>
        <p:spPr>
          <a:xfrm>
            <a:off x="866628" y="2457126"/>
            <a:ext cx="3715120" cy="346250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Text"/>
          <p:cNvSpPr txBox="1"/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lIns="34290" tIns="34290" rIns="34290" bIns="34290" anchor="b">
            <a:normAutofit fontScale="100000" lnSpcReduction="0"/>
          </a:bodyPr>
          <a:lstStyle>
            <a:lvl1pPr defTabSz="685800"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6" name="Body Level One…"/>
          <p:cNvSpPr txBox="1"/>
          <p:nvPr>
            <p:ph type="body" sz="quarter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 defTabSz="685800">
              <a:lnSpc>
                <a:spcPct val="90000"/>
              </a:lnSpc>
              <a:buClrTx/>
              <a:buSzTx/>
              <a:buFontTx/>
              <a:buNone/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xfrm>
            <a:off x="8314188" y="4806394"/>
            <a:ext cx="201163" cy="195581"/>
          </a:xfrm>
          <a:prstGeom prst="rect">
            <a:avLst/>
          </a:prstGeom>
        </p:spPr>
        <p:txBody>
          <a:bodyPr anchor="ctr"/>
          <a:lstStyle>
            <a:lvl1pPr defTabSz="685800">
              <a:defRPr sz="9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307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0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11" name="Picture Placeholder 6" descr="Picture Placeholder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Placeholder 6" descr="Picture Placeholder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Body Level One…"/>
          <p:cNvSpPr txBox="1"/>
          <p:nvPr>
            <p:ph type="body" sz="quarter" idx="1"/>
          </p:nvPr>
        </p:nvSpPr>
        <p:spPr>
          <a:xfrm>
            <a:off x="872404" y="3947726"/>
            <a:ext cx="398634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Text Placeholder 12"/>
          <p:cNvSpPr/>
          <p:nvPr>
            <p:ph type="body" sz="quarter" idx="13"/>
          </p:nvPr>
        </p:nvSpPr>
        <p:spPr>
          <a:xfrm>
            <a:off x="872404" y="3394369"/>
            <a:ext cx="2968442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15" name="Title Text"/>
          <p:cNvSpPr txBox="1"/>
          <p:nvPr>
            <p:ph type="title"/>
          </p:nvPr>
        </p:nvSpPr>
        <p:spPr>
          <a:xfrm>
            <a:off x="872404" y="2869952"/>
            <a:ext cx="4073744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6" name="Text Placeholder 14"/>
          <p:cNvSpPr/>
          <p:nvPr>
            <p:ph type="body" sz="quarter" idx="14"/>
          </p:nvPr>
        </p:nvSpPr>
        <p:spPr>
          <a:xfrm>
            <a:off x="866628" y="2457126"/>
            <a:ext cx="3715120" cy="346250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sz="3200">
                <a:latin typeface="Montserrat"/>
                <a:ea typeface="Montserrat"/>
                <a:cs typeface="Montserrat"/>
                <a:sym typeface="Montserrat"/>
              </a:defRPr>
            </a:lvl1pPr>
            <a:lvl2pPr marL="669472" indent="-326572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2pPr>
            <a:lvl3pPr marL="990600" indent="-30480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3pPr>
            <a:lvl4pPr marL="13944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4pPr>
            <a:lvl5pPr marL="17373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326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2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sz="3200">
                <a:latin typeface="Montserrat"/>
                <a:ea typeface="Montserrat"/>
                <a:cs typeface="Montserrat"/>
                <a:sym typeface="Montserrat"/>
              </a:defRPr>
            </a:lvl1pPr>
            <a:lvl2pPr marL="669472" indent="-326572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2pPr>
            <a:lvl3pPr marL="990600" indent="-30480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3pPr>
            <a:lvl4pPr marL="13944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4pPr>
            <a:lvl5pPr marL="17373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340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44" name="Picture Placeholder 6" descr="Picture Placeholder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icture Placeholder 6" descr="Picture Placeholder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Body Level One…"/>
          <p:cNvSpPr txBox="1"/>
          <p:nvPr>
            <p:ph type="body" sz="quarter" idx="1"/>
          </p:nvPr>
        </p:nvSpPr>
        <p:spPr>
          <a:xfrm>
            <a:off x="872404" y="3947726"/>
            <a:ext cx="398634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7" name="Text Placeholder 12"/>
          <p:cNvSpPr/>
          <p:nvPr>
            <p:ph type="body" sz="quarter" idx="13"/>
          </p:nvPr>
        </p:nvSpPr>
        <p:spPr>
          <a:xfrm>
            <a:off x="872404" y="3394369"/>
            <a:ext cx="2968442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48" name="Title Text"/>
          <p:cNvSpPr txBox="1"/>
          <p:nvPr>
            <p:ph type="title"/>
          </p:nvPr>
        </p:nvSpPr>
        <p:spPr>
          <a:xfrm>
            <a:off x="872404" y="2869952"/>
            <a:ext cx="4073744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9" name="Text Placeholder 14"/>
          <p:cNvSpPr/>
          <p:nvPr>
            <p:ph type="body" sz="quarter" idx="14"/>
          </p:nvPr>
        </p:nvSpPr>
        <p:spPr>
          <a:xfrm>
            <a:off x="866628" y="2457126"/>
            <a:ext cx="3715120" cy="346250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359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6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63" name="Picture Placeholder 6" descr="Picture Placeholder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Placeholder 6" descr="Picture Placeholder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Body Level One…"/>
          <p:cNvSpPr txBox="1"/>
          <p:nvPr>
            <p:ph type="body" sz="quarter" idx="1"/>
          </p:nvPr>
        </p:nvSpPr>
        <p:spPr>
          <a:xfrm>
            <a:off x="872404" y="3947726"/>
            <a:ext cx="398634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6" name="Text Placeholder 12"/>
          <p:cNvSpPr/>
          <p:nvPr>
            <p:ph type="body" sz="quarter" idx="13"/>
          </p:nvPr>
        </p:nvSpPr>
        <p:spPr>
          <a:xfrm>
            <a:off x="872404" y="3394369"/>
            <a:ext cx="2968442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367" name="Title Text"/>
          <p:cNvSpPr txBox="1"/>
          <p:nvPr>
            <p:ph type="title"/>
          </p:nvPr>
        </p:nvSpPr>
        <p:spPr>
          <a:xfrm>
            <a:off x="872404" y="2869952"/>
            <a:ext cx="4073744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8" name="Text Placeholder 14"/>
          <p:cNvSpPr/>
          <p:nvPr>
            <p:ph type="body" sz="quarter" idx="14"/>
          </p:nvPr>
        </p:nvSpPr>
        <p:spPr>
          <a:xfrm>
            <a:off x="866628" y="2457126"/>
            <a:ext cx="3715120" cy="346250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sz="3200">
                <a:latin typeface="Montserrat"/>
                <a:ea typeface="Montserrat"/>
                <a:cs typeface="Montserrat"/>
                <a:sym typeface="Montserrat"/>
              </a:defRPr>
            </a:lvl1pPr>
            <a:lvl2pPr marL="669472" indent="-326572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2pPr>
            <a:lvl3pPr marL="990600" indent="-30480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3pPr>
            <a:lvl4pPr marL="13944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4pPr>
            <a:lvl5pPr marL="1737360" indent="-365760">
              <a:lnSpc>
                <a:spcPct val="100000"/>
              </a:lnSpc>
              <a:buClrTx/>
              <a:buFontTx/>
              <a:defRPr b="1" sz="3200"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ext Placeholder 6"/>
          <p:cNvSpPr/>
          <p:nvPr>
            <p:ph type="body" sz="quarter" idx="13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  <p:sp>
        <p:nvSpPr>
          <p:cNvPr id="61" name="Text Placeholder 2"/>
          <p:cNvSpPr/>
          <p:nvPr>
            <p:ph type="body" sz="quarter" idx="14"/>
          </p:nvPr>
        </p:nvSpPr>
        <p:spPr>
          <a:xfrm>
            <a:off x="418148" y="987552"/>
            <a:ext cx="1480577" cy="264689"/>
          </a:xfrm>
          <a:prstGeom prst="rect">
            <a:avLst/>
          </a:prstGeom>
          <a:solidFill>
            <a:srgbClr val="88C341"/>
          </a:solidFill>
        </p:spPr>
        <p:txBody>
          <a:bodyPr lIns="54864" tIns="54864" rIns="54864" bIns="54864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" name="Picture Placeholder 6" descr="Picture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9" y="-11545"/>
            <a:ext cx="6898107" cy="517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Placeholder 6" descr="Picture Placeholder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0" y="-11545"/>
            <a:ext cx="2338294" cy="517357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872404" y="3947726"/>
            <a:ext cx="3986349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ext Placeholder 12"/>
          <p:cNvSpPr/>
          <p:nvPr>
            <p:ph type="body" sz="quarter" idx="13"/>
          </p:nvPr>
        </p:nvSpPr>
        <p:spPr>
          <a:xfrm>
            <a:off x="872404" y="3394369"/>
            <a:ext cx="2968442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872404" y="2869952"/>
            <a:ext cx="4073744" cy="647101"/>
          </a:xfrm>
          <a:prstGeom prst="rect">
            <a:avLst/>
          </a:prstGeom>
          <a:solidFill>
            <a:srgbClr val="88C341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 algn="l"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Text Placeholder 14"/>
          <p:cNvSpPr/>
          <p:nvPr>
            <p:ph type="body" sz="quarter" idx="14"/>
          </p:nvPr>
        </p:nvSpPr>
        <p:spPr>
          <a:xfrm>
            <a:off x="866628" y="2457126"/>
            <a:ext cx="3715120" cy="346250"/>
          </a:xfrm>
          <a:prstGeom prst="rect">
            <a:avLst/>
          </a:prstGeom>
          <a:solidFill>
            <a:srgbClr val="88C34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" name="Body Level One…"/>
          <p:cNvSpPr txBox="1"/>
          <p:nvPr>
            <p:ph type="body" idx="1"/>
          </p:nvPr>
        </p:nvSpPr>
        <p:spPr>
          <a:xfrm>
            <a:off x="360363" y="1079898"/>
            <a:ext cx="8339329" cy="3383280"/>
          </a:xfrm>
          <a:prstGeom prst="rect">
            <a:avLst/>
          </a:prstGeom>
        </p:spPr>
        <p:txBody>
          <a:bodyPr/>
          <a:lstStyle>
            <a:lvl3pPr marL="904009" indent="-218209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6"/>
          <p:cNvSpPr/>
          <p:nvPr>
            <p:ph type="body" sz="quarter" idx="13"/>
          </p:nvPr>
        </p:nvSpPr>
        <p:spPr>
          <a:xfrm>
            <a:off x="0" y="-1"/>
            <a:ext cx="9144000" cy="699518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2000">
                <a:latin typeface="Arial Black"/>
                <a:ea typeface="Arial Black"/>
                <a:cs typeface="Arial Black"/>
                <a:sym typeface="Arial Blac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" name="Picture Placeholder 3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ln w="12700">
            <a:miter lim="400000"/>
          </a:ln>
        </p:spPr>
        <p:txBody>
          <a:bodyPr wrap="none" lIns="34290" tIns="34290" rIns="34290" bIns="34290">
            <a:spAutoFit/>
          </a:bodyPr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extBox 3"/>
          <p:cNvSpPr txBox="1"/>
          <p:nvPr/>
        </p:nvSpPr>
        <p:spPr>
          <a:xfrm>
            <a:off x="1594185" y="4926576"/>
            <a:ext cx="2316480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5" name="Straight Connector 4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1297" y="4919112"/>
            <a:ext cx="486849" cy="15402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traight Connector 9"/>
          <p:cNvSpPr/>
          <p:nvPr/>
        </p:nvSpPr>
        <p:spPr>
          <a:xfrm>
            <a:off x="15244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Title Text"/>
          <p:cNvSpPr txBox="1"/>
          <p:nvPr>
            <p:ph type="title"/>
          </p:nvPr>
        </p:nvSpPr>
        <p:spPr>
          <a:xfrm>
            <a:off x="457200" y="0"/>
            <a:ext cx="8229600" cy="126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</p:sldLayoutIdLst>
  <p:transition xmlns:p14="http://schemas.microsoft.com/office/powerpoint/2010/main" spd="med" advClick="1"/>
  <p:txStyles>
    <p:titleStyle>
      <a:lvl1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ct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130302" marR="0" indent="-130302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92931" marR="0" indent="-250031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–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885825" marR="0" indent="-200025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228725" marR="0" indent="-200025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–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571625" marR="0" indent="-200025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»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874520" marR="0" indent="-160020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217420" marR="0" indent="-160020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560320" marR="0" indent="-160020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903220" marR="0" indent="-160020" algn="l" defTabSz="342900" rtl="0" latinLnBrk="0">
        <a:lnSpc>
          <a:spcPct val="120000"/>
        </a:lnSpc>
        <a:spcBef>
          <a:spcPts val="700"/>
        </a:spcBef>
        <a:spcAft>
          <a:spcPts val="0"/>
        </a:spcAft>
        <a:buClr>
          <a:schemeClr val="accent4"/>
        </a:buClr>
        <a:buSzPct val="100000"/>
        <a:buFont typeface="Arial"/>
        <a:buChar char="•"/>
        <a:tabLst/>
        <a:defRPr b="0" baseline="0" cap="none" i="0" spc="0" strike="noStrike" sz="1400" u="none">
          <a:ln>
            <a:noFill/>
          </a:ln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9.jpeg"/><Relationship Id="rId3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6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.tif"/><Relationship Id="rId3" Type="http://schemas.openxmlformats.org/officeDocument/2006/relationships/image" Target="../media/image16.png"/><Relationship Id="rId4" Type="http://schemas.openxmlformats.org/officeDocument/2006/relationships/image" Target="../media/image38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9.png"/><Relationship Id="rId3" Type="http://schemas.openxmlformats.org/officeDocument/2006/relationships/image" Target="../media/image40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1.jpeg"/><Relationship Id="rId3" Type="http://schemas.openxmlformats.org/officeDocument/2006/relationships/image" Target="../media/image2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9.jpeg"/><Relationship Id="rId3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0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tif"/><Relationship Id="rId3" Type="http://schemas.openxmlformats.org/officeDocument/2006/relationships/image" Target="../media/image23.png"/><Relationship Id="rId4" Type="http://schemas.openxmlformats.org/officeDocument/2006/relationships/image" Target="../media/image11.tif"/><Relationship Id="rId5" Type="http://schemas.openxmlformats.org/officeDocument/2006/relationships/image" Target="../media/image12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6.jpeg"/><Relationship Id="rId3" Type="http://schemas.openxmlformats.org/officeDocument/2006/relationships/image" Target="../media/image42.jpeg"/><Relationship Id="rId4" Type="http://schemas.openxmlformats.org/officeDocument/2006/relationships/image" Target="../media/image43.jpe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9.png"/><Relationship Id="rId3" Type="http://schemas.openxmlformats.org/officeDocument/2006/relationships/image" Target="../media/image13.tif"/><Relationship Id="rId4" Type="http://schemas.openxmlformats.org/officeDocument/2006/relationships/image" Target="../media/image30.png"/><Relationship Id="rId5" Type="http://schemas.openxmlformats.org/officeDocument/2006/relationships/image" Target="../media/image14.tif"/><Relationship Id="rId6" Type="http://schemas.openxmlformats.org/officeDocument/2006/relationships/image" Target="../media/image31.png"/><Relationship Id="rId7" Type="http://schemas.openxmlformats.org/officeDocument/2006/relationships/image" Target="../media/image15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6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982" y="-22486"/>
            <a:ext cx="9285553" cy="5227767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itle 1"/>
          <p:cNvSpPr txBox="1"/>
          <p:nvPr>
            <p:ph type="title"/>
          </p:nvPr>
        </p:nvSpPr>
        <p:spPr>
          <a:xfrm>
            <a:off x="1148621" y="2192309"/>
            <a:ext cx="3691468" cy="923595"/>
          </a:xfrm>
          <a:prstGeom prst="rect">
            <a:avLst/>
          </a:prstGeom>
        </p:spPr>
        <p:txBody>
          <a:bodyPr/>
          <a:lstStyle>
            <a:lvl1pPr defTabSz="397763">
              <a:defRPr spc="726" sz="5684">
                <a:solidFill>
                  <a:srgbClr val="404040"/>
                </a:solidFill>
              </a:defRPr>
            </a:lvl1pPr>
          </a:lstStyle>
          <a:p>
            <a:pPr/>
            <a:r>
              <a:t>NEXT</a:t>
            </a:r>
          </a:p>
        </p:txBody>
      </p:sp>
      <p:sp>
        <p:nvSpPr>
          <p:cNvPr id="379" name="Subtitle 2"/>
          <p:cNvSpPr txBox="1"/>
          <p:nvPr>
            <p:ph type="body" sz="quarter" idx="1"/>
          </p:nvPr>
        </p:nvSpPr>
        <p:spPr>
          <a:xfrm>
            <a:off x="1148621" y="3079230"/>
            <a:ext cx="3691468" cy="819151"/>
          </a:xfrm>
          <a:prstGeom prst="rect">
            <a:avLst/>
          </a:prstGeom>
        </p:spPr>
        <p:txBody>
          <a:bodyPr/>
          <a:lstStyle/>
          <a:p>
            <a:pPr defTabSz="466344">
              <a:spcBef>
                <a:spcPts val="500"/>
              </a:spcBef>
              <a:defRPr sz="1632">
                <a:solidFill>
                  <a:srgbClr val="FFFFFF"/>
                </a:solidFill>
              </a:defRPr>
            </a:pPr>
            <a:r>
              <a:t> Community building through education</a:t>
            </a:r>
          </a:p>
          <a:p>
            <a:pPr defTabSz="466344">
              <a:spcBef>
                <a:spcPts val="500"/>
              </a:spcBef>
              <a:defRPr sz="1632">
                <a:solidFill>
                  <a:srgbClr val="FFFFFF"/>
                </a:solidFill>
              </a:defRPr>
            </a:pPr>
            <a:r>
              <a:t>Dzmitry Varabei</a:t>
            </a:r>
          </a:p>
        </p:txBody>
      </p:sp>
      <p:sp>
        <p:nvSpPr>
          <p:cNvPr id="380" name="Subtitle 2"/>
          <p:cNvSpPr txBox="1"/>
          <p:nvPr/>
        </p:nvSpPr>
        <p:spPr>
          <a:xfrm>
            <a:off x="1148621" y="1550230"/>
            <a:ext cx="3691468" cy="27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b="1" spc="77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ENGINEERING</a:t>
            </a:r>
          </a:p>
        </p:txBody>
      </p:sp>
      <p:sp>
        <p:nvSpPr>
          <p:cNvPr id="381" name="Subtitle 2"/>
          <p:cNvSpPr txBox="1"/>
          <p:nvPr/>
        </p:nvSpPr>
        <p:spPr>
          <a:xfrm>
            <a:off x="1148621" y="901900"/>
            <a:ext cx="3691468" cy="44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700"/>
              </a:spcBef>
              <a:defRPr b="1" spc="222" sz="2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EPAM SEC </a:t>
            </a:r>
            <a:r>
              <a:rPr>
                <a:solidFill>
                  <a:srgbClr val="404040"/>
                </a:solidFill>
              </a:rPr>
              <a:t>2017</a:t>
            </a:r>
          </a:p>
        </p:txBody>
      </p:sp>
      <p:sp>
        <p:nvSpPr>
          <p:cNvPr id="382" name="Subtitle 2"/>
          <p:cNvSpPr txBox="1"/>
          <p:nvPr/>
        </p:nvSpPr>
        <p:spPr>
          <a:xfrm>
            <a:off x="1148621" y="3956152"/>
            <a:ext cx="3691468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b="1" spc="525" sz="1200">
                <a:solidFill>
                  <a:srgbClr val="40404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SEPTEMBER 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Content Placeholder 3" descr="Content Placeholder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7665" y="886318"/>
            <a:ext cx="3214742" cy="2146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4567" y="0"/>
            <a:ext cx="3219433" cy="2149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" y="3031958"/>
            <a:ext cx="3159416" cy="2111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67137" y="2806799"/>
            <a:ext cx="3376863" cy="225687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Title 1"/>
          <p:cNvSpPr txBox="1"/>
          <p:nvPr/>
        </p:nvSpPr>
        <p:spPr>
          <a:xfrm>
            <a:off x="435590" y="194865"/>
            <a:ext cx="7886701" cy="99417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>
              <a:defRPr b="1" sz="3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38" name="as well as on tour meetups"/>
          <p:cNvSpPr txBox="1"/>
          <p:nvPr>
            <p:ph type="body" sz="quarter" idx="1"/>
          </p:nvPr>
        </p:nvSpPr>
        <p:spPr>
          <a:xfrm>
            <a:off x="127000" y="127000"/>
            <a:ext cx="5687465" cy="63692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58368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45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as well as on tour meetups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1617425_757782304292094_7091075209183970055_o.jpg" descr="1617425_757782304292094_7091075209183970055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4768" y="-1301505"/>
            <a:ext cx="5939309" cy="3959540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2" name="Picture Placeholder 7" descr="Picture Placeholder 7"/>
          <p:cNvPicPr>
            <a:picLocks noChangeAspect="1"/>
          </p:cNvPicPr>
          <p:nvPr/>
        </p:nvPicPr>
        <p:blipFill>
          <a:blip r:embed="rId3">
            <a:extLst/>
          </a:blip>
          <a:srcRect l="0" t="7812" r="0" b="7812"/>
          <a:stretch>
            <a:fillRect/>
          </a:stretch>
        </p:blipFill>
        <p:spPr>
          <a:xfrm>
            <a:off x="-28299" y="3273235"/>
            <a:ext cx="3540419" cy="1991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13350344_10154401253516178_6445480284067317441_o.jpg" descr="13350344_10154401253516178_6445480284067317441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7211" y="2852015"/>
            <a:ext cx="2980005" cy="1991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12778907_10154098685971178_2441460789940203653_o.jpg" descr="12778907_10154098685971178_2441460789940203653_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5261" y="921420"/>
            <a:ext cx="4167933" cy="2514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16804483_10155249600456178_2291938335616758012_o.jpg" descr="16804483_10155249600456178_2291938335616758012_o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47195" y="2435190"/>
            <a:ext cx="3976218" cy="2649777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5 Conferences"/>
          <p:cNvSpPr txBox="1"/>
          <p:nvPr>
            <p:ph type="body" sz="quarter" idx="1"/>
          </p:nvPr>
        </p:nvSpPr>
        <p:spPr>
          <a:xfrm>
            <a:off x="127000" y="127000"/>
            <a:ext cx="4894282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 5 Conferences</a:t>
            </a:r>
          </a:p>
        </p:txBody>
      </p:sp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3596764" y="127096"/>
            <a:ext cx="786710" cy="647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RSConfLogo.png" descr="RSConf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52045" y="127000"/>
            <a:ext cx="566518" cy="64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Oscars for Speakers"/>
          <p:cNvSpPr txBox="1"/>
          <p:nvPr>
            <p:ph type="body" sz="quarter" idx="1"/>
          </p:nvPr>
        </p:nvSpPr>
        <p:spPr>
          <a:xfrm>
            <a:off x="127000" y="127000"/>
            <a:ext cx="4894282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 Oscars for Speakers</a:t>
            </a:r>
          </a:p>
        </p:txBody>
      </p:sp>
      <p:pic>
        <p:nvPicPr>
          <p:cNvPr id="4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967" y="875645"/>
            <a:ext cx="5331095" cy="35540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2700000">
              <a:srgbClr val="333333">
                <a:alpha val="64999"/>
              </a:srgbClr>
            </a:outerShdw>
          </a:effectLst>
        </p:spPr>
      </p:pic>
      <p:pic>
        <p:nvPicPr>
          <p:cNvPr id="45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0923" t="12756" r="27190" b="0"/>
          <a:stretch>
            <a:fillRect/>
          </a:stretch>
        </p:blipFill>
        <p:spPr>
          <a:xfrm>
            <a:off x="5724168" y="205806"/>
            <a:ext cx="3067277" cy="3438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97789" cy="4814469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Text Placeholder 5"/>
          <p:cNvSpPr txBox="1"/>
          <p:nvPr>
            <p:ph type="body" sz="quarter" idx="1"/>
          </p:nvPr>
        </p:nvSpPr>
        <p:spPr>
          <a:xfrm>
            <a:off x="203362" y="276261"/>
            <a:ext cx="5992759" cy="573091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78941">
              <a:defRPr sz="3564">
                <a:solidFill>
                  <a:srgbClr val="000000"/>
                </a:solidFill>
              </a:defRPr>
            </a:lvl1pPr>
          </a:lstStyle>
          <a:p>
            <a:pPr/>
            <a:r>
              <a:t>The Rolling Scopes School</a:t>
            </a:r>
          </a:p>
        </p:txBody>
      </p:sp>
      <p:pic>
        <p:nvPicPr>
          <p:cNvPr id="457" name="rsschool-logo.png" descr="rsschool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6182" y="174216"/>
            <a:ext cx="1641932" cy="154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608" y="0"/>
            <a:ext cx="6878783" cy="5159087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Now we grow 250 junior software engineers per semester"/>
          <p:cNvSpPr txBox="1"/>
          <p:nvPr/>
        </p:nvSpPr>
        <p:spPr>
          <a:xfrm>
            <a:off x="154775" y="156801"/>
            <a:ext cx="7851602" cy="109697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Now we grow 250 junior software engineers per semester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4" name="PART II"/>
          <p:cNvSpPr txBox="1"/>
          <p:nvPr>
            <p:ph type="title"/>
          </p:nvPr>
        </p:nvSpPr>
        <p:spPr>
          <a:xfrm>
            <a:off x="326478" y="1994655"/>
            <a:ext cx="7683704" cy="115419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PART II</a:t>
            </a:r>
          </a:p>
        </p:txBody>
      </p:sp>
      <p:sp>
        <p:nvSpPr>
          <p:cNvPr id="465" name="How we do this?"/>
          <p:cNvSpPr txBox="1"/>
          <p:nvPr>
            <p:ph type="body" sz="quarter" idx="1"/>
          </p:nvPr>
        </p:nvSpPr>
        <p:spPr>
          <a:xfrm>
            <a:off x="284957" y="3294931"/>
            <a:ext cx="3676006" cy="64710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685800">
              <a:lnSpc>
                <a:spcPct val="90000"/>
              </a:lnSpc>
              <a:spcBef>
                <a:spcPts val="7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How we do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935"/>
            <a:ext cx="7711486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807" y="0"/>
            <a:ext cx="4195011" cy="2798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2001" y="2088850"/>
            <a:ext cx="4576491" cy="3052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1595" y="3608613"/>
            <a:ext cx="2281222" cy="1521558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- no budget…"/>
          <p:cNvSpPr txBox="1"/>
          <p:nvPr>
            <p:ph type="body" sz="quarter" idx="1"/>
          </p:nvPr>
        </p:nvSpPr>
        <p:spPr>
          <a:xfrm>
            <a:off x="460607" y="3691688"/>
            <a:ext cx="4218705" cy="1059718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/>
          <a:p>
            <a:pPr defTabSz="617219">
              <a:lnSpc>
                <a:spcPct val="90000"/>
              </a:lnSpc>
              <a:spcBef>
                <a:spcPts val="600"/>
              </a:spcBef>
              <a:defRPr sz="3239">
                <a:solidFill>
                  <a:srgbClr val="000000"/>
                </a:solidFill>
              </a:defRPr>
            </a:pPr>
            <a:r>
              <a:t>- no budget</a:t>
            </a:r>
          </a:p>
          <a:p>
            <a:pPr defTabSz="617219">
              <a:lnSpc>
                <a:spcPct val="90000"/>
              </a:lnSpc>
              <a:spcBef>
                <a:spcPts val="600"/>
              </a:spcBef>
              <a:defRPr sz="3239">
                <a:solidFill>
                  <a:srgbClr val="000000"/>
                </a:solidFill>
              </a:defRPr>
            </a:pPr>
            <a:r>
              <a:t>- 35 ppl</a:t>
            </a:r>
          </a:p>
        </p:txBody>
      </p:sp>
      <p:sp>
        <p:nvSpPr>
          <p:cNvPr id="473" name="RS Meetup #1"/>
          <p:cNvSpPr txBox="1"/>
          <p:nvPr/>
        </p:nvSpPr>
        <p:spPr>
          <a:xfrm>
            <a:off x="443056" y="232815"/>
            <a:ext cx="4218705" cy="648095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RS Meetup #1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1266040_505363952867265_621193562_o.jpg" descr="1266040_505363952867265_621193562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773" y="0"/>
            <a:ext cx="771845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S Meetup #4"/>
          <p:cNvSpPr txBox="1"/>
          <p:nvPr/>
        </p:nvSpPr>
        <p:spPr>
          <a:xfrm>
            <a:off x="451832" y="267917"/>
            <a:ext cx="4218704" cy="648095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RS Meetup #4</a:t>
            </a:r>
          </a:p>
        </p:txBody>
      </p:sp>
      <p:sp>
        <p:nvSpPr>
          <p:cNvPr id="478" name="- 220 ppl…"/>
          <p:cNvSpPr txBox="1"/>
          <p:nvPr>
            <p:ph type="body" sz="quarter" idx="1"/>
          </p:nvPr>
        </p:nvSpPr>
        <p:spPr>
          <a:xfrm>
            <a:off x="460607" y="3691688"/>
            <a:ext cx="6320420" cy="1059718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/>
          <a:p>
            <a:pPr defTabSz="617219">
              <a:lnSpc>
                <a:spcPct val="90000"/>
              </a:lnSpc>
              <a:spcBef>
                <a:spcPts val="600"/>
              </a:spcBef>
              <a:defRPr sz="3239">
                <a:solidFill>
                  <a:srgbClr val="000000"/>
                </a:solidFill>
              </a:defRPr>
            </a:pPr>
            <a:r>
              <a:t>- 220 ppl</a:t>
            </a:r>
          </a:p>
          <a:p>
            <a:pPr defTabSz="617219">
              <a:lnSpc>
                <a:spcPct val="90000"/>
              </a:lnSpc>
              <a:spcBef>
                <a:spcPts val="600"/>
              </a:spcBef>
              <a:defRPr sz="3239">
                <a:solidFill>
                  <a:srgbClr val="000000"/>
                </a:solidFill>
              </a:defRPr>
            </a:pPr>
            <a:r>
              <a:t>- 5+ companies want to assist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01752">
              <a:spcBef>
                <a:spcPts val="800"/>
              </a:spcBef>
              <a:defRPr sz="3343"/>
            </a:pPr>
          </a:p>
        </p:txBody>
      </p:sp>
      <p:sp>
        <p:nvSpPr>
          <p:cNvPr id="482" name="Text Placeholder 1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b="1" sz="3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8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08609">
              <a:defRPr sz="3420"/>
            </a:pPr>
          </a:p>
        </p:txBody>
      </p:sp>
      <p:sp>
        <p:nvSpPr>
          <p:cNvPr id="484" name="Text Placeholder 1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pic>
        <p:nvPicPr>
          <p:cNvPr id="485" name="Screen Shot 2017-09-11 at 9.49.51 AM.png" descr="Screen Shot 2017-09-11 at 9.49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001" y="302827"/>
            <a:ext cx="7522988" cy="465484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https://www.ted.com/talks/richard_st_john_s_8_secrets_of_success"/>
          <p:cNvSpPr txBox="1"/>
          <p:nvPr/>
        </p:nvSpPr>
        <p:spPr>
          <a:xfrm>
            <a:off x="306652" y="228342"/>
            <a:ext cx="8530696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390905">
              <a:lnSpc>
                <a:spcPct val="90000"/>
              </a:lnSpc>
              <a:spcBef>
                <a:spcPts val="400"/>
              </a:spcBef>
              <a:defRPr b="1" sz="20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https://www.ted.com/talks/richard_st_john_s_8_secrets_of_success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9" name="Screen Shot 2017-09-07 at 10.23.37 PM.png" descr="Screen Shot 2017-09-07 at 10.2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947" y="399243"/>
            <a:ext cx="6898106" cy="434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PART I. About"/>
          <p:cNvSpPr txBox="1"/>
          <p:nvPr>
            <p:ph type="title"/>
          </p:nvPr>
        </p:nvSpPr>
        <p:spPr>
          <a:xfrm>
            <a:off x="317703" y="3182443"/>
            <a:ext cx="7683704" cy="115419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PART I. 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creen Shot 2017-09-11 at 9.18.01 AM.png" descr="Screen Shot 2017-09-11 at 9.18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382" y="174782"/>
            <a:ext cx="7177236" cy="4461524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5" name="Screen Shot 2017-09-11 at 9.44.58 AM.png" descr="Screen Shot 2017-09-11 at 9.44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334" y="0"/>
            <a:ext cx="831733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16903285_10155249584131178_2651462790118279602_o.jpg" descr="16903285_10155249584131178_2651462790118279602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707" y="121250"/>
            <a:ext cx="4525974" cy="3016138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9" name="Great CREW"/>
          <p:cNvSpPr txBox="1"/>
          <p:nvPr>
            <p:ph type="body" sz="quarter" idx="1"/>
          </p:nvPr>
        </p:nvSpPr>
        <p:spPr>
          <a:xfrm>
            <a:off x="127000" y="127000"/>
            <a:ext cx="5130499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Great CREW</a:t>
            </a:r>
          </a:p>
        </p:txBody>
      </p:sp>
      <p:pic>
        <p:nvPicPr>
          <p:cNvPr id="50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91" y="947746"/>
            <a:ext cx="3584834" cy="23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4652" y="2553650"/>
            <a:ext cx="3715121" cy="2089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G_3373.JPG" descr="IMG_337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62" y="29704"/>
            <a:ext cx="7629488" cy="5084092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Text Placeholder 5"/>
          <p:cNvSpPr txBox="1"/>
          <p:nvPr>
            <p:ph type="body" sz="quarter" idx="1"/>
          </p:nvPr>
        </p:nvSpPr>
        <p:spPr>
          <a:xfrm>
            <a:off x="127000" y="127000"/>
            <a:ext cx="3147421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24078"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Alex </a:t>
            </a:r>
          </a:p>
        </p:txBody>
      </p:sp>
      <p:sp>
        <p:nvSpPr>
          <p:cNvPr id="505" name="He is passionate about FP, quizzes and challenges"/>
          <p:cNvSpPr txBox="1"/>
          <p:nvPr/>
        </p:nvSpPr>
        <p:spPr>
          <a:xfrm>
            <a:off x="587466" y="4246821"/>
            <a:ext cx="7823081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480059">
              <a:lnSpc>
                <a:spcPct val="90000"/>
              </a:lnSpc>
              <a:spcBef>
                <a:spcPts val="500"/>
              </a:spcBef>
              <a:defRPr b="1" sz="25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FP, quizzes and challenges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8" name="10629409_757781480958843_5131668562426897292_o.jpg" descr="10629409_757781480958843_5131668562426897292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Here is Siarhei"/>
          <p:cNvSpPr txBox="1"/>
          <p:nvPr>
            <p:ph type="body" sz="quarter" idx="1"/>
          </p:nvPr>
        </p:nvSpPr>
        <p:spPr>
          <a:xfrm>
            <a:off x="127000" y="127000"/>
            <a:ext cx="3147421" cy="544812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624078">
              <a:lnSpc>
                <a:spcPct val="90000"/>
              </a:lnSpc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Siarhei </a:t>
            </a:r>
          </a:p>
        </p:txBody>
      </p:sp>
      <p:sp>
        <p:nvSpPr>
          <p:cNvPr id="510" name="He is passionate about photography"/>
          <p:cNvSpPr txBox="1"/>
          <p:nvPr/>
        </p:nvSpPr>
        <p:spPr>
          <a:xfrm>
            <a:off x="587466" y="4246821"/>
            <a:ext cx="4924069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418338">
              <a:lnSpc>
                <a:spcPct val="90000"/>
              </a:lnSpc>
              <a:spcBef>
                <a:spcPts val="400"/>
              </a:spcBef>
              <a:defRPr b="1" sz="21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photography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518" y="0"/>
            <a:ext cx="770096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4" name="Here is Andrei"/>
          <p:cNvSpPr txBox="1"/>
          <p:nvPr>
            <p:ph type="body" sz="quarter" idx="1"/>
          </p:nvPr>
        </p:nvSpPr>
        <p:spPr>
          <a:xfrm>
            <a:off x="127000" y="127000"/>
            <a:ext cx="3147421" cy="544812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624078">
              <a:lnSpc>
                <a:spcPct val="90000"/>
              </a:lnSpc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Andrei </a:t>
            </a:r>
          </a:p>
        </p:txBody>
      </p:sp>
      <p:sp>
        <p:nvSpPr>
          <p:cNvPr id="515" name="He is passionate about challenging tasks"/>
          <p:cNvSpPr txBox="1"/>
          <p:nvPr/>
        </p:nvSpPr>
        <p:spPr>
          <a:xfrm>
            <a:off x="587466" y="4246821"/>
            <a:ext cx="6729203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507491">
              <a:lnSpc>
                <a:spcPct val="90000"/>
              </a:lnSpc>
              <a:spcBef>
                <a:spcPts val="500"/>
              </a:spcBef>
              <a:defRPr b="1" sz="26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challenging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680" y="0"/>
            <a:ext cx="771864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Text Placeholder 5"/>
          <p:cNvSpPr txBox="1"/>
          <p:nvPr>
            <p:ph type="body" sz="quarter" idx="1"/>
          </p:nvPr>
        </p:nvSpPr>
        <p:spPr>
          <a:xfrm>
            <a:off x="127000" y="127000"/>
            <a:ext cx="3147421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466344">
              <a:spcBef>
                <a:spcPts val="500"/>
              </a:spcBef>
              <a:defRPr sz="2448">
                <a:solidFill>
                  <a:srgbClr val="000000"/>
                </a:solidFill>
              </a:defRPr>
            </a:lvl1pPr>
          </a:lstStyle>
          <a:p>
            <a:pPr/>
            <a:r>
              <a:t>Here is Alex aka Carl</a:t>
            </a:r>
          </a:p>
        </p:txBody>
      </p:sp>
      <p:pic>
        <p:nvPicPr>
          <p:cNvPr id="519" name="Screen Shot 2017-09-10 at 8.46.41 AM.png" descr="Screen Shot 2017-09-10 at 8.46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557" y="754687"/>
            <a:ext cx="1971838" cy="1930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0743" y="2628704"/>
            <a:ext cx="2624293" cy="1476166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He is passionate about blogging"/>
          <p:cNvSpPr txBox="1"/>
          <p:nvPr/>
        </p:nvSpPr>
        <p:spPr>
          <a:xfrm>
            <a:off x="587466" y="4246821"/>
            <a:ext cx="7823081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blogging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0" grpId="2"/>
      <p:bldP build="whole" bldLvl="1" animBg="1" rev="0" advAuto="0" spid="5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95" y="0"/>
            <a:ext cx="769601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Text Placeholder 5"/>
          <p:cNvSpPr txBox="1"/>
          <p:nvPr>
            <p:ph type="body" sz="quarter" idx="1"/>
          </p:nvPr>
        </p:nvSpPr>
        <p:spPr>
          <a:xfrm>
            <a:off x="127000" y="127000"/>
            <a:ext cx="3771573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24078"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Aliaksandr</a:t>
            </a:r>
          </a:p>
        </p:txBody>
      </p:sp>
      <p:sp>
        <p:nvSpPr>
          <p:cNvPr id="525" name="He is passionate about education"/>
          <p:cNvSpPr txBox="1"/>
          <p:nvPr/>
        </p:nvSpPr>
        <p:spPr>
          <a:xfrm>
            <a:off x="587466" y="4246821"/>
            <a:ext cx="7823081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education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518" y="0"/>
            <a:ext cx="770096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Text Placeholder 5"/>
          <p:cNvSpPr txBox="1"/>
          <p:nvPr>
            <p:ph type="body" sz="quarter" idx="1"/>
          </p:nvPr>
        </p:nvSpPr>
        <p:spPr>
          <a:xfrm>
            <a:off x="127000" y="127000"/>
            <a:ext cx="3771573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24078"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Aliaksei</a:t>
            </a:r>
          </a:p>
        </p:txBody>
      </p:sp>
      <p:sp>
        <p:nvSpPr>
          <p:cNvPr id="529" name="He is passionate about Scratch"/>
          <p:cNvSpPr txBox="1"/>
          <p:nvPr/>
        </p:nvSpPr>
        <p:spPr>
          <a:xfrm>
            <a:off x="587466" y="4246821"/>
            <a:ext cx="7823081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Scratch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95" y="0"/>
            <a:ext cx="769601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Text Placeholder 5"/>
          <p:cNvSpPr txBox="1"/>
          <p:nvPr>
            <p:ph type="body" sz="quarter" idx="1"/>
          </p:nvPr>
        </p:nvSpPr>
        <p:spPr>
          <a:xfrm>
            <a:off x="127000" y="127000"/>
            <a:ext cx="3771573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24078"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Pavel</a:t>
            </a:r>
          </a:p>
        </p:txBody>
      </p:sp>
      <p:sp>
        <p:nvSpPr>
          <p:cNvPr id="533" name="He is passionate about VR/AR"/>
          <p:cNvSpPr txBox="1"/>
          <p:nvPr/>
        </p:nvSpPr>
        <p:spPr>
          <a:xfrm>
            <a:off x="587466" y="4246821"/>
            <a:ext cx="7823081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VR/AR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#rollingscopes"/>
          <p:cNvSpPr txBox="1"/>
          <p:nvPr>
            <p:ph type="title"/>
          </p:nvPr>
        </p:nvSpPr>
        <p:spPr>
          <a:xfrm>
            <a:off x="730148" y="2568163"/>
            <a:ext cx="7683704" cy="115419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#rollingscopes </a:t>
            </a:r>
          </a:p>
        </p:txBody>
      </p:sp>
      <p:pic>
        <p:nvPicPr>
          <p:cNvPr id="38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881" y="354964"/>
            <a:ext cx="2458238" cy="2021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RSConfLogo.png" descr="RSConf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3274" y="1059717"/>
            <a:ext cx="1218301" cy="139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rsschool-logo.png" descr="rsschool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140" y="1116724"/>
            <a:ext cx="1361397" cy="1277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137" y="-6908"/>
            <a:ext cx="771738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Text Placeholder 5"/>
          <p:cNvSpPr txBox="1"/>
          <p:nvPr>
            <p:ph type="body" sz="quarter" idx="1"/>
          </p:nvPr>
        </p:nvSpPr>
        <p:spPr>
          <a:xfrm>
            <a:off x="127000" y="127000"/>
            <a:ext cx="3771573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24078">
              <a:spcBef>
                <a:spcPts val="600"/>
              </a:spcBef>
              <a:defRPr sz="3276">
                <a:solidFill>
                  <a:srgbClr val="000000"/>
                </a:solidFill>
              </a:defRPr>
            </a:lvl1pPr>
          </a:lstStyle>
          <a:p>
            <a:pPr/>
            <a:r>
              <a:t>Here is Dzmitry</a:t>
            </a:r>
          </a:p>
        </p:txBody>
      </p:sp>
      <p:sp>
        <p:nvSpPr>
          <p:cNvPr id="537" name="He is passionate about IoT"/>
          <p:cNvSpPr txBox="1"/>
          <p:nvPr/>
        </p:nvSpPr>
        <p:spPr>
          <a:xfrm>
            <a:off x="587466" y="4246821"/>
            <a:ext cx="5696438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He is passionate about IoT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867" y="0"/>
            <a:ext cx="7718266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Text Placeholder 5"/>
          <p:cNvSpPr txBox="1"/>
          <p:nvPr>
            <p:ph type="body" sz="quarter" idx="1"/>
          </p:nvPr>
        </p:nvSpPr>
        <p:spPr>
          <a:xfrm>
            <a:off x="127000" y="127000"/>
            <a:ext cx="5953811" cy="54481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507491">
              <a:spcBef>
                <a:spcPts val="500"/>
              </a:spcBef>
              <a:defRPr sz="2664">
                <a:solidFill>
                  <a:srgbClr val="000000"/>
                </a:solidFill>
              </a:defRPr>
            </a:lvl1pPr>
          </a:lstStyle>
          <a:p>
            <a:pPr/>
            <a:r>
              <a:t>Here is our Community Management</a:t>
            </a:r>
          </a:p>
        </p:txBody>
      </p:sp>
      <p:sp>
        <p:nvSpPr>
          <p:cNvPr id="541" name="They are passionate about community building"/>
          <p:cNvSpPr txBox="1"/>
          <p:nvPr/>
        </p:nvSpPr>
        <p:spPr>
          <a:xfrm>
            <a:off x="280326" y="4369677"/>
            <a:ext cx="8182918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541781">
              <a:lnSpc>
                <a:spcPct val="90000"/>
              </a:lnSpc>
              <a:spcBef>
                <a:spcPts val="500"/>
              </a:spcBef>
              <a:defRPr b="1" sz="284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They are passionate about community building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110+ Speakers"/>
          <p:cNvSpPr txBox="1"/>
          <p:nvPr/>
        </p:nvSpPr>
        <p:spPr>
          <a:xfrm>
            <a:off x="306652" y="228342"/>
            <a:ext cx="3280640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24078">
              <a:lnSpc>
                <a:spcPct val="90000"/>
              </a:lnSpc>
              <a:spcBef>
                <a:spcPts val="600"/>
              </a:spcBef>
              <a:defRPr b="1" sz="327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110+ Speakers</a:t>
            </a:r>
          </a:p>
        </p:txBody>
      </p:sp>
      <p:pic>
        <p:nvPicPr>
          <p:cNvPr id="54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244" y="1202234"/>
            <a:ext cx="4336945" cy="289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1714" y="1166842"/>
            <a:ext cx="4442856" cy="2969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289" y="9276"/>
            <a:ext cx="781448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Text Placeholder 1"/>
          <p:cNvSpPr txBox="1"/>
          <p:nvPr>
            <p:ph type="body" sz="quarter" idx="1"/>
          </p:nvPr>
        </p:nvSpPr>
        <p:spPr>
          <a:xfrm>
            <a:off x="995260" y="3991604"/>
            <a:ext cx="2108463" cy="647101"/>
          </a:xfrm>
          <a:prstGeom prst="rect">
            <a:avLst/>
          </a:prstGeom>
        </p:spPr>
        <p:txBody>
          <a:bodyPr/>
          <a:lstStyle/>
          <a:p>
            <a:pPr/>
            <a:r>
              <a:t>SLACK</a:t>
            </a:r>
          </a:p>
        </p:txBody>
      </p:sp>
      <p:pic>
        <p:nvPicPr>
          <p:cNvPr id="550" name="Screen Shot 2017-09-04 at 11.34.10 AM.png" descr="Screen Shot 2017-09-04 at 11.34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188" y="788375"/>
            <a:ext cx="6204685" cy="3168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3" name="Win-win situation"/>
          <p:cNvSpPr txBox="1"/>
          <p:nvPr/>
        </p:nvSpPr>
        <p:spPr>
          <a:xfrm>
            <a:off x="306652" y="228342"/>
            <a:ext cx="3280640" cy="544812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582930">
              <a:lnSpc>
                <a:spcPct val="90000"/>
              </a:lnSpc>
              <a:spcBef>
                <a:spcPts val="600"/>
              </a:spcBef>
              <a:defRPr b="1" sz="30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Win-win situation</a:t>
            </a:r>
          </a:p>
        </p:txBody>
      </p:sp>
      <p:sp>
        <p:nvSpPr>
          <p:cNvPr id="554" name="A win-win situation or result is one that is good for everyone who is involved"/>
          <p:cNvSpPr txBox="1"/>
          <p:nvPr/>
        </p:nvSpPr>
        <p:spPr>
          <a:xfrm>
            <a:off x="644262" y="1320639"/>
            <a:ext cx="7997127" cy="1165743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37794">
              <a:lnSpc>
                <a:spcPct val="90000"/>
              </a:lnSpc>
              <a:spcBef>
                <a:spcPts val="600"/>
              </a:spcBef>
              <a:defRPr b="1" sz="33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A win-win situation or result is one that is good for everyone who is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7" name="Screen Shot 2017-09-09 at 8.06.59 AM.png" descr="Screen Shot 2017-09-09 at 8.06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567" y="1000399"/>
            <a:ext cx="3642677" cy="4055221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eetups venue for free"/>
          <p:cNvSpPr txBox="1"/>
          <p:nvPr>
            <p:ph type="body" sz="quarter" idx="1"/>
          </p:nvPr>
        </p:nvSpPr>
        <p:spPr>
          <a:xfrm>
            <a:off x="425364" y="241080"/>
            <a:ext cx="4765360" cy="64710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644651">
              <a:lnSpc>
                <a:spcPct val="90000"/>
              </a:lnSpc>
              <a:spcBef>
                <a:spcPts val="700"/>
              </a:spcBef>
              <a:defRPr sz="3384">
                <a:solidFill>
                  <a:srgbClr val="000000"/>
                </a:solidFill>
              </a:defRPr>
            </a:lvl1pPr>
          </a:lstStyle>
          <a:p>
            <a:pPr/>
            <a:r>
              <a:t>Meetups venue for free</a:t>
            </a:r>
          </a:p>
        </p:txBody>
      </p:sp>
      <p:pic>
        <p:nvPicPr>
          <p:cNvPr id="559" name="11154896_796948503708807_7147517304205888581_o.jpg" descr="11154896_796948503708807_7147517304205888581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7154" y="1481633"/>
            <a:ext cx="4640412" cy="3092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and even conference venue for free"/>
          <p:cNvSpPr txBox="1"/>
          <p:nvPr>
            <p:ph type="body" sz="quarter" idx="1"/>
          </p:nvPr>
        </p:nvSpPr>
        <p:spPr>
          <a:xfrm>
            <a:off x="425364" y="241080"/>
            <a:ext cx="6704456" cy="64710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589788">
              <a:lnSpc>
                <a:spcPct val="90000"/>
              </a:lnSpc>
              <a:spcBef>
                <a:spcPts val="600"/>
              </a:spcBef>
              <a:defRPr sz="3096">
                <a:solidFill>
                  <a:srgbClr val="000000"/>
                </a:solidFill>
              </a:defRPr>
            </a:lvl1pPr>
          </a:lstStyle>
          <a:p>
            <a:pPr/>
            <a:r>
              <a:t>and even conference venue for free</a:t>
            </a:r>
          </a:p>
        </p:txBody>
      </p:sp>
      <p:pic>
        <p:nvPicPr>
          <p:cNvPr id="563" name="12764796_10154098670946178_4883204857711652889_o.jpg" descr="12764796_10154098670946178_4883204857711652889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1790" y="1122411"/>
            <a:ext cx="5354902" cy="3569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Screen Shot 2017-09-07 at 11.02.40 PM.png" descr="Screen Shot 2017-09-07 at 11.0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5008" y="956522"/>
            <a:ext cx="3967535" cy="4100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0" name="PART III"/>
          <p:cNvSpPr txBox="1"/>
          <p:nvPr>
            <p:ph type="title"/>
          </p:nvPr>
        </p:nvSpPr>
        <p:spPr>
          <a:xfrm>
            <a:off x="326478" y="1994655"/>
            <a:ext cx="7683704" cy="115419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6400">
                <a:solidFill>
                  <a:srgbClr val="000000"/>
                </a:solidFill>
              </a:defRPr>
            </a:lvl1pPr>
          </a:lstStyle>
          <a:p>
            <a:pPr/>
            <a:r>
              <a:t>PART III</a:t>
            </a:r>
          </a:p>
        </p:txBody>
      </p:sp>
      <p:sp>
        <p:nvSpPr>
          <p:cNvPr id="571" name="Community building through education"/>
          <p:cNvSpPr txBox="1"/>
          <p:nvPr>
            <p:ph type="body" sz="quarter" idx="1"/>
          </p:nvPr>
        </p:nvSpPr>
        <p:spPr>
          <a:xfrm>
            <a:off x="330077" y="3274925"/>
            <a:ext cx="6351622" cy="64710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500634">
              <a:lnSpc>
                <a:spcPct val="90000"/>
              </a:lnSpc>
              <a:spcBef>
                <a:spcPts val="500"/>
              </a:spcBef>
              <a:defRPr sz="2628">
                <a:solidFill>
                  <a:srgbClr val="000000"/>
                </a:solidFill>
              </a:defRPr>
            </a:lvl1pPr>
          </a:lstStyle>
          <a:p>
            <a:pPr/>
            <a:r>
              <a:t>Community building through education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97789" cy="4814469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Text Placeholder 5"/>
          <p:cNvSpPr txBox="1"/>
          <p:nvPr>
            <p:ph type="body" sz="quarter" idx="1"/>
          </p:nvPr>
        </p:nvSpPr>
        <p:spPr>
          <a:xfrm>
            <a:off x="203362" y="276261"/>
            <a:ext cx="5992759" cy="573091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78941">
              <a:defRPr sz="3564">
                <a:solidFill>
                  <a:srgbClr val="000000"/>
                </a:solidFill>
              </a:defRPr>
            </a:lvl1pPr>
          </a:lstStyle>
          <a:p>
            <a:pPr/>
            <a:r>
              <a:t>The Rolling Scopes School</a:t>
            </a:r>
          </a:p>
        </p:txBody>
      </p:sp>
      <p:sp>
        <p:nvSpPr>
          <p:cNvPr id="575" name="Rectangle 3"/>
          <p:cNvSpPr/>
          <p:nvPr/>
        </p:nvSpPr>
        <p:spPr>
          <a:xfrm>
            <a:off x="791315" y="3775593"/>
            <a:ext cx="4572236" cy="9829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Further employment in different companies </a:t>
            </a:r>
          </a:p>
        </p:txBody>
      </p:sp>
      <p:sp>
        <p:nvSpPr>
          <p:cNvPr id="576" name="Rectangle 5"/>
          <p:cNvSpPr/>
          <p:nvPr/>
        </p:nvSpPr>
        <p:spPr>
          <a:xfrm>
            <a:off x="791315" y="3159667"/>
            <a:ext cx="3178156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Free education</a:t>
            </a:r>
          </a:p>
        </p:txBody>
      </p:sp>
      <p:sp>
        <p:nvSpPr>
          <p:cNvPr id="577" name="Rectangle 5"/>
          <p:cNvSpPr/>
          <p:nvPr/>
        </p:nvSpPr>
        <p:spPr>
          <a:xfrm>
            <a:off x="209139" y="2543740"/>
            <a:ext cx="1595527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Offers:</a:t>
            </a:r>
          </a:p>
        </p:txBody>
      </p:sp>
      <p:pic>
        <p:nvPicPr>
          <p:cNvPr id="578" name="rsschool-logo.png" descr="rsschool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6182" y="174216"/>
            <a:ext cx="1641932" cy="154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547" y="0"/>
            <a:ext cx="597791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ext Placeholder 5"/>
          <p:cNvSpPr txBox="1"/>
          <p:nvPr>
            <p:ph type="body" sz="quarter" idx="1"/>
          </p:nvPr>
        </p:nvSpPr>
        <p:spPr>
          <a:xfrm>
            <a:off x="354160" y="273727"/>
            <a:ext cx="2952706" cy="647101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algn="ctr" defTabSz="685800">
              <a:lnSpc>
                <a:spcPct val="90000"/>
              </a:lnSpc>
              <a:spcBef>
                <a:spcPts val="7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 4 years ago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608" y="0"/>
            <a:ext cx="6878783" cy="5159087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Now we grow 250 junior software engineers per semester"/>
          <p:cNvSpPr txBox="1"/>
          <p:nvPr/>
        </p:nvSpPr>
        <p:spPr>
          <a:xfrm>
            <a:off x="154775" y="156801"/>
            <a:ext cx="7851602" cy="109697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Now we grow 250 junior software engineers per semester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 Placeholder 5"/>
          <p:cNvSpPr txBox="1"/>
          <p:nvPr>
            <p:ph type="body" sz="quarter" idx="1"/>
          </p:nvPr>
        </p:nvSpPr>
        <p:spPr>
          <a:xfrm>
            <a:off x="203362" y="276261"/>
            <a:ext cx="2704577" cy="573091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72084">
              <a:defRPr sz="3528">
                <a:solidFill>
                  <a:srgbClr val="000000"/>
                </a:solidFill>
              </a:defRPr>
            </a:lvl1pPr>
          </a:lstStyle>
          <a:p>
            <a:pPr/>
            <a:r>
              <a:t>Main points:</a:t>
            </a:r>
          </a:p>
        </p:txBody>
      </p:sp>
      <p:sp>
        <p:nvSpPr>
          <p:cNvPr id="585" name="Rectangle 3"/>
          <p:cNvSpPr/>
          <p:nvPr/>
        </p:nvSpPr>
        <p:spPr>
          <a:xfrm>
            <a:off x="501726" y="1678265"/>
            <a:ext cx="2285813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Six month</a:t>
            </a:r>
          </a:p>
        </p:txBody>
      </p:sp>
      <p:sp>
        <p:nvSpPr>
          <p:cNvPr id="586" name="Rectangle 5"/>
          <p:cNvSpPr/>
          <p:nvPr/>
        </p:nvSpPr>
        <p:spPr>
          <a:xfrm>
            <a:off x="501726" y="1062339"/>
            <a:ext cx="3178156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- 68 lectures</a:t>
            </a:r>
          </a:p>
        </p:txBody>
      </p:sp>
      <p:sp>
        <p:nvSpPr>
          <p:cNvPr id="587" name="Rectangle 3"/>
          <p:cNvSpPr/>
          <p:nvPr/>
        </p:nvSpPr>
        <p:spPr>
          <a:xfrm>
            <a:off x="501726" y="2294191"/>
            <a:ext cx="2579116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Four stages</a:t>
            </a:r>
          </a:p>
        </p:txBody>
      </p:sp>
      <p:sp>
        <p:nvSpPr>
          <p:cNvPr id="588" name="Stage #1…"/>
          <p:cNvSpPr/>
          <p:nvPr/>
        </p:nvSpPr>
        <p:spPr>
          <a:xfrm>
            <a:off x="5325643" y="232812"/>
            <a:ext cx="3728458" cy="918487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A8E9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</a:defRPr>
            </a:pPr>
            <a:r>
              <a:t>Stage #1 </a:t>
            </a:r>
          </a:p>
          <a:p>
            <a:pPr algn="ctr">
              <a:defRPr b="1" sz="2400">
                <a:solidFill>
                  <a:srgbClr val="FFFFFF"/>
                </a:solidFill>
              </a:defRPr>
            </a:pPr>
            <a:r>
              <a:t>860 ppl / 3 weeks</a:t>
            </a:r>
          </a:p>
        </p:txBody>
      </p:sp>
      <p:sp>
        <p:nvSpPr>
          <p:cNvPr id="589" name="Stage #2…"/>
          <p:cNvSpPr/>
          <p:nvPr/>
        </p:nvSpPr>
        <p:spPr>
          <a:xfrm>
            <a:off x="5622444" y="1256647"/>
            <a:ext cx="3134857" cy="166559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A8E9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</a:defRPr>
            </a:pPr>
            <a:r>
              <a:t>Stage #2 </a:t>
            </a:r>
          </a:p>
          <a:p>
            <a:pPr algn="ctr">
              <a:defRPr b="1" sz="2400">
                <a:solidFill>
                  <a:srgbClr val="FFFFFF"/>
                </a:solidFill>
              </a:defRPr>
            </a:pPr>
            <a:r>
              <a:t>270 ppl / 3 month</a:t>
            </a:r>
          </a:p>
        </p:txBody>
      </p:sp>
      <p:sp>
        <p:nvSpPr>
          <p:cNvPr id="590" name="…"/>
          <p:cNvSpPr/>
          <p:nvPr/>
        </p:nvSpPr>
        <p:spPr>
          <a:xfrm>
            <a:off x="5776858" y="3087491"/>
            <a:ext cx="2826029" cy="918487"/>
          </a:xfrm>
          <a:prstGeom prst="rect">
            <a:avLst/>
          </a:prstGeom>
          <a:solidFill>
            <a:schemeClr val="accent1">
              <a:lumOff val="-16000"/>
            </a:schemeClr>
          </a:solidFill>
          <a:ln w="25400">
            <a:solidFill>
              <a:srgbClr val="2A8E9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593" name="Group"/>
          <p:cNvGrpSpPr/>
          <p:nvPr/>
        </p:nvGrpSpPr>
        <p:grpSpPr>
          <a:xfrm>
            <a:off x="5909929" y="4196623"/>
            <a:ext cx="2559886" cy="840263"/>
            <a:chOff x="0" y="0"/>
            <a:chExt cx="2559885" cy="840261"/>
          </a:xfrm>
        </p:grpSpPr>
        <p:sp>
          <p:nvSpPr>
            <p:cNvPr id="591" name="80 ppl"/>
            <p:cNvSpPr/>
            <p:nvPr/>
          </p:nvSpPr>
          <p:spPr>
            <a:xfrm>
              <a:off x="0" y="0"/>
              <a:ext cx="2559886" cy="840262"/>
            </a:xfrm>
            <a:prstGeom prst="rect">
              <a:avLst/>
            </a:prstGeom>
            <a:solidFill>
              <a:schemeClr val="accent1">
                <a:lumOff val="-16000"/>
              </a:schemeClr>
            </a:solidFill>
            <a:ln w="25400" cap="flat">
              <a:solidFill>
                <a:srgbClr val="2A8E9D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</a:defRPr>
              </a:pPr>
            </a:p>
            <a:p>
              <a:pPr algn="ctr">
                <a:defRPr b="1" sz="2400">
                  <a:solidFill>
                    <a:srgbClr val="FFFFFF"/>
                  </a:solidFill>
                </a:defRPr>
              </a:pPr>
              <a:r>
                <a:t>80 ppl </a:t>
              </a:r>
            </a:p>
          </p:txBody>
        </p:sp>
        <p:pic>
          <p:nvPicPr>
            <p:cNvPr id="592" name="Picture 1" descr="Pictur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3567" y="97626"/>
              <a:ext cx="972751" cy="322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0" grpId="3"/>
      <p:bldP build="whole" bldLvl="1" animBg="1" rev="0" advAuto="0" spid="593" grpId="4"/>
      <p:bldP build="whole" bldLvl="1" animBg="1" rev="0" advAuto="0" spid="588" grpId="1"/>
      <p:bldP build="whole" bldLvl="1" animBg="1" rev="0" advAuto="0" spid="589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tage #1…"/>
          <p:cNvSpPr/>
          <p:nvPr/>
        </p:nvSpPr>
        <p:spPr>
          <a:xfrm>
            <a:off x="200791" y="180160"/>
            <a:ext cx="3317247" cy="918487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A8E9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2400">
                <a:solidFill>
                  <a:srgbClr val="FFFFFF"/>
                </a:solidFill>
              </a:defRPr>
            </a:pPr>
            <a:r>
              <a:t>Stage #1 </a:t>
            </a:r>
          </a:p>
          <a:p>
            <a:pPr algn="ctr">
              <a:defRPr b="1" sz="2400">
                <a:solidFill>
                  <a:srgbClr val="FFFFFF"/>
                </a:solidFill>
              </a:defRPr>
            </a:pPr>
            <a:r>
              <a:t>860 ppl / 3 weeks</a:t>
            </a:r>
          </a:p>
        </p:txBody>
      </p:sp>
      <p:sp>
        <p:nvSpPr>
          <p:cNvPr id="596" name="Rectangle 3"/>
          <p:cNvSpPr/>
          <p:nvPr/>
        </p:nvSpPr>
        <p:spPr>
          <a:xfrm>
            <a:off x="552431" y="2080260"/>
            <a:ext cx="5302575" cy="9829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No tests, no interviews, no contract for participating </a:t>
            </a:r>
          </a:p>
        </p:txBody>
      </p:sp>
      <p:sp>
        <p:nvSpPr>
          <p:cNvPr id="597" name="Rectangle 5"/>
          <p:cNvSpPr/>
          <p:nvPr/>
        </p:nvSpPr>
        <p:spPr>
          <a:xfrm>
            <a:off x="563154" y="1416865"/>
            <a:ext cx="4566285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Everyone welcome</a:t>
            </a:r>
          </a:p>
        </p:txBody>
      </p:sp>
      <p:sp>
        <p:nvSpPr>
          <p:cNvPr id="598" name="Rectangle 3"/>
          <p:cNvSpPr/>
          <p:nvPr/>
        </p:nvSpPr>
        <p:spPr>
          <a:xfrm>
            <a:off x="534754" y="3200854"/>
            <a:ext cx="5801862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- 10 introductory webinars</a:t>
            </a:r>
          </a:p>
        </p:txBody>
      </p:sp>
      <p:sp>
        <p:nvSpPr>
          <p:cNvPr id="599" name="Rectangle 3"/>
          <p:cNvSpPr/>
          <p:nvPr/>
        </p:nvSpPr>
        <p:spPr>
          <a:xfrm>
            <a:off x="534754" y="3851548"/>
            <a:ext cx="6617015" cy="9829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- several programming exercises to proceed to the next stage</a:t>
            </a:r>
          </a:p>
        </p:txBody>
      </p:sp>
      <p:pic>
        <p:nvPicPr>
          <p:cNvPr id="600" name="Screen Shot 2017-09-06 at 10.13.28 AM.png" descr="Screen Shot 2017-09-06 at 10.13.2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9747" y="244665"/>
            <a:ext cx="2765216" cy="2718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9" grpId="4"/>
      <p:bldP build="whole" bldLvl="1" animBg="1" rev="0" advAuto="0" spid="598" grpId="2"/>
      <p:bldP build="whole" bldLvl="1" animBg="1" rev="0" advAuto="0" spid="600" grpId="3"/>
      <p:bldP build="whole" bldLvl="1" animBg="1" rev="0" advAuto="0" spid="59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o put in touch with:…"/>
          <p:cNvSpPr txBox="1"/>
          <p:nvPr/>
        </p:nvSpPr>
        <p:spPr>
          <a:xfrm>
            <a:off x="332002" y="1240076"/>
            <a:ext cx="8693688" cy="390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put in touch with:</a:t>
            </a:r>
          </a:p>
          <a:p>
            <a:pPr lvl="1" marL="621631" indent="-240631" defTabSz="355600">
              <a:buSzPct val="100000"/>
              <a:buChar char="•"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our community</a:t>
            </a:r>
          </a:p>
          <a:p>
            <a:pPr lvl="1" marL="621631" indent="-240631" defTabSz="355600">
              <a:buSzPct val="100000"/>
              <a:buChar char="•"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course atmosfere </a:t>
            </a:r>
          </a:p>
          <a:p>
            <a:pPr lvl="1" marL="621631" indent="-240631" defTabSz="355600">
              <a:buSzPct val="100000"/>
              <a:buChar char="•"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education process</a:t>
            </a:r>
          </a:p>
          <a:p>
            <a:pPr lvl="1" marL="621631" indent="-240631" defTabSz="355600">
              <a:buSzPct val="100000"/>
              <a:buChar char="•"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course road map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03" name="Rectangle 5"/>
          <p:cNvSpPr/>
          <p:nvPr/>
        </p:nvSpPr>
        <p:spPr>
          <a:xfrm>
            <a:off x="112609" y="346783"/>
            <a:ext cx="5968101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Stage #1 to inform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Rectangle 5"/>
          <p:cNvSpPr/>
          <p:nvPr/>
        </p:nvSpPr>
        <p:spPr>
          <a:xfrm>
            <a:off x="349546" y="3409408"/>
            <a:ext cx="2671794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What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 Placeholder 5"/>
          <p:cNvSpPr txBox="1"/>
          <p:nvPr>
            <p:ph type="body" sz="quarter" idx="1"/>
          </p:nvPr>
        </p:nvSpPr>
        <p:spPr>
          <a:xfrm>
            <a:off x="440299" y="892630"/>
            <a:ext cx="1948278" cy="573091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72084">
              <a:defRPr sz="3528">
                <a:solidFill>
                  <a:srgbClr val="000000"/>
                </a:solidFill>
              </a:defRPr>
            </a:lvl1pPr>
          </a:lstStyle>
          <a:p>
            <a:pPr/>
            <a:r>
              <a:t>Trainers: </a:t>
            </a:r>
          </a:p>
        </p:txBody>
      </p:sp>
      <p:sp>
        <p:nvSpPr>
          <p:cNvPr id="608" name="-   experienced and motivated community speakers…"/>
          <p:cNvSpPr txBox="1"/>
          <p:nvPr/>
        </p:nvSpPr>
        <p:spPr>
          <a:xfrm>
            <a:off x="375879" y="1503339"/>
            <a:ext cx="8693688" cy="224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355600"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  experienced and motivated community speakers</a:t>
            </a:r>
          </a:p>
          <a:p>
            <a:pPr lvl="1" indent="228600" defTabSz="355600"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  from different companies and countries </a:t>
            </a:r>
          </a:p>
          <a:p>
            <a:pPr defTabSz="355600"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⁃   choose 1-3 topics of expertise  </a:t>
            </a:r>
          </a:p>
          <a:p>
            <a:pPr defTabSz="355600"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-   no long term obligation</a:t>
            </a:r>
          </a:p>
          <a:p>
            <a:pPr defTabSz="355600"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⁃	enjoy the opportunity to be heard  </a:t>
            </a:r>
          </a:p>
        </p:txBody>
      </p:sp>
      <p:sp>
        <p:nvSpPr>
          <p:cNvPr id="609" name="Rectangle 5"/>
          <p:cNvSpPr/>
          <p:nvPr/>
        </p:nvSpPr>
        <p:spPr>
          <a:xfrm>
            <a:off x="127000" y="139700"/>
            <a:ext cx="5968100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23 trainers for 68 lectures</a:t>
            </a:r>
          </a:p>
        </p:txBody>
      </p:sp>
      <p:pic>
        <p:nvPicPr>
          <p:cNvPr id="610" name="Screen Shot 2017-09-07 at 10.23.37 PM.png" descr="Screen Shot 2017-09-07 at 10.2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4939" y="118429"/>
            <a:ext cx="2247039" cy="141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3" name="Screen Shot 2017-09-07 at 10.23.37 PM.png" descr="Screen Shot 2017-09-07 at 10.2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158" y="223734"/>
            <a:ext cx="3647068" cy="229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Screen Shot 2017-09-11 at 9.18.01 AM.png" descr="Screen Shot 2017-09-11 at 9.18.0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0288" y="223734"/>
            <a:ext cx="3695551" cy="229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Screen Shot 2017-09-11 at 9.44.58 AM.png" descr="Screen Shot 2017-09-11 at 9.44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8549" y="2641404"/>
            <a:ext cx="3788024" cy="234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roup"/>
          <p:cNvGrpSpPr/>
          <p:nvPr/>
        </p:nvGrpSpPr>
        <p:grpSpPr>
          <a:xfrm>
            <a:off x="274979" y="1377350"/>
            <a:ext cx="2446843" cy="2388800"/>
            <a:chOff x="0" y="0"/>
            <a:chExt cx="2446842" cy="2388799"/>
          </a:xfrm>
        </p:grpSpPr>
        <p:pic>
          <p:nvPicPr>
            <p:cNvPr id="61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0029" y="151986"/>
              <a:ext cx="2236814" cy="223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Text Placeholder 5"/>
            <p:cNvSpPr txBox="1"/>
            <p:nvPr/>
          </p:nvSpPr>
          <p:spPr>
            <a:xfrm>
              <a:off x="0" y="0"/>
              <a:ext cx="1576142" cy="408090"/>
            </a:xfrm>
            <a:prstGeom prst="rect">
              <a:avLst/>
            </a:prstGeom>
            <a:solidFill>
              <a:srgbClr val="FAF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574" tIns="20574" rIns="20574" bIns="20574" numCol="1" anchor="t">
              <a:normAutofit fontScale="100000" lnSpcReduction="0"/>
            </a:bodyPr>
            <a:lstStyle>
              <a:lvl1pPr defTabSz="452628">
                <a:lnSpc>
                  <a:spcPct val="90000"/>
                </a:lnSpc>
                <a:spcBef>
                  <a:spcPts val="400"/>
                </a:spcBef>
                <a:defRPr b="1" sz="237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Offline</a:t>
              </a:r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4436061" y="135879"/>
            <a:ext cx="4241356" cy="2397268"/>
            <a:chOff x="0" y="0"/>
            <a:chExt cx="4241354" cy="2397266"/>
          </a:xfrm>
        </p:grpSpPr>
        <p:pic>
          <p:nvPicPr>
            <p:cNvPr id="620" name="Screen Shot 2017-09-07 at 2.04.39 PM.png" descr="Screen Shot 2017-09-07 at 2.04.3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9072" y="160453"/>
              <a:ext cx="4012283" cy="2236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1" name="Text Placeholder 5"/>
            <p:cNvSpPr txBox="1"/>
            <p:nvPr/>
          </p:nvSpPr>
          <p:spPr>
            <a:xfrm>
              <a:off x="0" y="0"/>
              <a:ext cx="1576142" cy="408090"/>
            </a:xfrm>
            <a:prstGeom prst="rect">
              <a:avLst/>
            </a:prstGeom>
            <a:solidFill>
              <a:srgbClr val="FAF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574" tIns="20574" rIns="20574" bIns="20574" numCol="1" anchor="t">
              <a:normAutofit fontScale="100000" lnSpcReduction="0"/>
            </a:bodyPr>
            <a:lstStyle>
              <a:lvl1pPr defTabSz="452628">
                <a:lnSpc>
                  <a:spcPct val="90000"/>
                </a:lnSpc>
                <a:spcBef>
                  <a:spcPts val="400"/>
                </a:spcBef>
                <a:defRPr b="1" sz="237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Online</a:t>
              </a:r>
            </a:p>
          </p:txBody>
        </p:sp>
      </p:grpSp>
      <p:sp>
        <p:nvSpPr>
          <p:cNvPr id="623" name="Rectangle 5"/>
          <p:cNvSpPr/>
          <p:nvPr/>
        </p:nvSpPr>
        <p:spPr>
          <a:xfrm>
            <a:off x="364066" y="224366"/>
            <a:ext cx="3603090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Lectures format</a:t>
            </a:r>
          </a:p>
        </p:txBody>
      </p:sp>
      <p:grpSp>
        <p:nvGrpSpPr>
          <p:cNvPr id="626" name="Group"/>
          <p:cNvGrpSpPr/>
          <p:nvPr/>
        </p:nvGrpSpPr>
        <p:grpSpPr>
          <a:xfrm>
            <a:off x="2869330" y="2783780"/>
            <a:ext cx="2647478" cy="2624182"/>
            <a:chOff x="0" y="0"/>
            <a:chExt cx="2647476" cy="2624181"/>
          </a:xfrm>
        </p:grpSpPr>
        <p:pic>
          <p:nvPicPr>
            <p:cNvPr id="624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1078" y="157783"/>
              <a:ext cx="2466399" cy="24663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5" name="Text Placeholder 5"/>
            <p:cNvSpPr txBox="1"/>
            <p:nvPr/>
          </p:nvSpPr>
          <p:spPr>
            <a:xfrm>
              <a:off x="0" y="0"/>
              <a:ext cx="1576142" cy="408090"/>
            </a:xfrm>
            <a:prstGeom prst="rect">
              <a:avLst/>
            </a:prstGeom>
            <a:solidFill>
              <a:srgbClr val="FAF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574" tIns="20574" rIns="20574" bIns="20574" numCol="1" anchor="t">
              <a:normAutofit fontScale="100000" lnSpcReduction="0"/>
            </a:bodyPr>
            <a:lstStyle>
              <a:lvl1pPr defTabSz="418338">
                <a:lnSpc>
                  <a:spcPct val="90000"/>
                </a:lnSpc>
                <a:spcBef>
                  <a:spcPts val="400"/>
                </a:spcBef>
                <a:defRPr b="1" sz="219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Workshops</a:t>
              </a:r>
            </a:p>
          </p:txBody>
        </p:sp>
      </p:grpSp>
      <p:grpSp>
        <p:nvGrpSpPr>
          <p:cNvPr id="629" name="Group"/>
          <p:cNvGrpSpPr/>
          <p:nvPr/>
        </p:nvGrpSpPr>
        <p:grpSpPr>
          <a:xfrm>
            <a:off x="5987221" y="2701279"/>
            <a:ext cx="2702362" cy="2870351"/>
            <a:chOff x="0" y="0"/>
            <a:chExt cx="2702361" cy="2870349"/>
          </a:xfrm>
        </p:grpSpPr>
        <p:pic>
          <p:nvPicPr>
            <p:cNvPr id="627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96748"/>
              <a:ext cx="2573602" cy="2573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Text Placeholder 5"/>
            <p:cNvSpPr txBox="1"/>
            <p:nvPr/>
          </p:nvSpPr>
          <p:spPr>
            <a:xfrm>
              <a:off x="1005773" y="0"/>
              <a:ext cx="1696589" cy="408090"/>
            </a:xfrm>
            <a:prstGeom prst="rect">
              <a:avLst/>
            </a:prstGeom>
            <a:solidFill>
              <a:srgbClr val="FAFB3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574" tIns="20574" rIns="20574" bIns="20574" numCol="1" anchor="t">
              <a:normAutofit fontScale="100000" lnSpcReduction="0"/>
            </a:bodyPr>
            <a:lstStyle>
              <a:lvl1pPr defTabSz="452628">
                <a:lnSpc>
                  <a:spcPct val="90000"/>
                </a:lnSpc>
                <a:spcBef>
                  <a:spcPts val="400"/>
                </a:spcBef>
                <a:defRPr b="1" sz="237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</a:lstStyle>
            <a:p>
              <a:pPr/>
              <a:r>
                <a:t>BeerJS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 Placeholder 5"/>
          <p:cNvSpPr txBox="1"/>
          <p:nvPr>
            <p:ph type="body" sz="quarter" idx="1"/>
          </p:nvPr>
        </p:nvSpPr>
        <p:spPr>
          <a:xfrm>
            <a:off x="212137" y="179731"/>
            <a:ext cx="6898106" cy="619814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37794">
              <a:spcBef>
                <a:spcPts val="600"/>
              </a:spcBef>
              <a:defRPr sz="3348">
                <a:solidFill>
                  <a:srgbClr val="000000"/>
                </a:solidFill>
              </a:defRPr>
            </a:lvl1pPr>
          </a:lstStyle>
          <a:p>
            <a:pPr/>
            <a:r>
              <a:t>40+ Mentors to check home tasks</a:t>
            </a:r>
          </a:p>
        </p:txBody>
      </p:sp>
      <p:sp>
        <p:nvSpPr>
          <p:cNvPr id="632" name="- grateful previously trained developers…"/>
          <p:cNvSpPr txBox="1"/>
          <p:nvPr/>
        </p:nvSpPr>
        <p:spPr>
          <a:xfrm>
            <a:off x="849752" y="1591093"/>
            <a:ext cx="8322039" cy="444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grateful previously trained developers 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in charge for 5-10 people groups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holding weekly group meetings 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check mentees tasks 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share their experience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enjoy the process </a:t>
            </a:r>
          </a:p>
          <a:p>
            <a:pPr defTabSz="355600"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33" name="Text Placeholder 5"/>
          <p:cNvSpPr txBox="1"/>
          <p:nvPr/>
        </p:nvSpPr>
        <p:spPr>
          <a:xfrm>
            <a:off x="554379" y="1041813"/>
            <a:ext cx="1948279" cy="57309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72084">
              <a:lnSpc>
                <a:spcPct val="90000"/>
              </a:lnSpc>
              <a:spcBef>
                <a:spcPts val="700"/>
              </a:spcBef>
              <a:defRPr b="1" sz="35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Mentors: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ay It Forward"/>
          <p:cNvSpPr txBox="1"/>
          <p:nvPr>
            <p:ph type="body" sz="quarter" idx="1"/>
          </p:nvPr>
        </p:nvSpPr>
        <p:spPr>
          <a:xfrm>
            <a:off x="1844368" y="872908"/>
            <a:ext cx="5100338" cy="927776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17219">
              <a:spcBef>
                <a:spcPts val="600"/>
              </a:spcBef>
              <a:defRPr sz="5760">
                <a:solidFill>
                  <a:srgbClr val="000000"/>
                </a:solidFill>
              </a:defRPr>
            </a:lvl1pPr>
          </a:lstStyle>
          <a:p>
            <a:pPr/>
            <a:r>
              <a:t>Pay It Forward</a:t>
            </a:r>
          </a:p>
        </p:txBody>
      </p:sp>
      <p:sp>
        <p:nvSpPr>
          <p:cNvPr id="636" name="We teach you…"/>
          <p:cNvSpPr txBox="1"/>
          <p:nvPr/>
        </p:nvSpPr>
        <p:spPr>
          <a:xfrm>
            <a:off x="1918325" y="2025830"/>
            <a:ext cx="4952424" cy="1091840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/>
          <a:p>
            <a:pPr defTabSz="315468">
              <a:defRPr sz="3312">
                <a:solidFill>
                  <a:srgbClr val="000000"/>
                </a:solidFill>
              </a:defRPr>
            </a:pPr>
            <a:r>
              <a:t>We teach you </a:t>
            </a:r>
          </a:p>
          <a:p>
            <a:pPr defTabSz="315468">
              <a:defRPr sz="3312">
                <a:solidFill>
                  <a:srgbClr val="000000"/>
                </a:solidFill>
              </a:defRPr>
            </a:pPr>
            <a:r>
              <a:t> and you will teach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Text Placeholder 5"/>
          <p:cNvSpPr txBox="1"/>
          <p:nvPr>
            <p:ph type="body" sz="quarter" idx="1"/>
          </p:nvPr>
        </p:nvSpPr>
        <p:spPr>
          <a:xfrm>
            <a:off x="127000" y="127000"/>
            <a:ext cx="4491160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defTabSz="685800">
              <a:lnSpc>
                <a:spcPct val="90000"/>
              </a:lnSpc>
              <a:spcBef>
                <a:spcPts val="7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Community around:</a:t>
            </a:r>
          </a:p>
        </p:txBody>
      </p:sp>
      <p:sp>
        <p:nvSpPr>
          <p:cNvPr id="399" name="Circle"/>
          <p:cNvSpPr/>
          <p:nvPr/>
        </p:nvSpPr>
        <p:spPr>
          <a:xfrm>
            <a:off x="921953" y="1818753"/>
            <a:ext cx="1793290" cy="1793291"/>
          </a:xfrm>
          <a:prstGeom prst="ellipse">
            <a:avLst/>
          </a:prstGeom>
          <a:solidFill>
            <a:srgbClr val="FAFB3E"/>
          </a:solidFill>
          <a:ln w="12700">
            <a:miter lim="400000"/>
          </a:ln>
        </p:spPr>
        <p:txBody>
          <a:bodyPr lIns="20574" tIns="20574" rIns="20574" bIns="20574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00" name="HTML"/>
          <p:cNvSpPr txBox="1"/>
          <p:nvPr/>
        </p:nvSpPr>
        <p:spPr>
          <a:xfrm>
            <a:off x="1184574" y="2434728"/>
            <a:ext cx="1268048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401" name="Circle"/>
          <p:cNvSpPr/>
          <p:nvPr/>
        </p:nvSpPr>
        <p:spPr>
          <a:xfrm>
            <a:off x="2832131" y="1818753"/>
            <a:ext cx="1793290" cy="1793291"/>
          </a:xfrm>
          <a:prstGeom prst="ellipse">
            <a:avLst/>
          </a:prstGeom>
          <a:solidFill>
            <a:srgbClr val="FAFB3E"/>
          </a:solidFill>
          <a:ln w="12700">
            <a:miter lim="400000"/>
          </a:ln>
        </p:spPr>
        <p:txBody>
          <a:bodyPr lIns="20574" tIns="20574" rIns="20574" bIns="20574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02" name="CSS"/>
          <p:cNvSpPr txBox="1"/>
          <p:nvPr/>
        </p:nvSpPr>
        <p:spPr>
          <a:xfrm>
            <a:off x="3094751" y="2434728"/>
            <a:ext cx="126804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403" name="Circle"/>
          <p:cNvSpPr/>
          <p:nvPr/>
        </p:nvSpPr>
        <p:spPr>
          <a:xfrm>
            <a:off x="4742308" y="1818753"/>
            <a:ext cx="1793291" cy="1793291"/>
          </a:xfrm>
          <a:prstGeom prst="ellipse">
            <a:avLst/>
          </a:prstGeom>
          <a:solidFill>
            <a:srgbClr val="FAFB3E"/>
          </a:solidFill>
          <a:ln w="12700">
            <a:miter lim="400000"/>
          </a:ln>
        </p:spPr>
        <p:txBody>
          <a:bodyPr lIns="20574" tIns="20574" rIns="20574" bIns="20574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04" name="JS"/>
          <p:cNvSpPr txBox="1"/>
          <p:nvPr/>
        </p:nvSpPr>
        <p:spPr>
          <a:xfrm>
            <a:off x="5004930" y="2434728"/>
            <a:ext cx="1268048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JS</a:t>
            </a:r>
          </a:p>
        </p:txBody>
      </p:sp>
      <p:sp>
        <p:nvSpPr>
          <p:cNvPr id="405" name="Circle"/>
          <p:cNvSpPr/>
          <p:nvPr/>
        </p:nvSpPr>
        <p:spPr>
          <a:xfrm>
            <a:off x="6652486" y="1818753"/>
            <a:ext cx="1793291" cy="1793291"/>
          </a:xfrm>
          <a:prstGeom prst="ellipse">
            <a:avLst/>
          </a:prstGeom>
          <a:solidFill>
            <a:srgbClr val="FAFB3E"/>
          </a:solidFill>
          <a:ln w="12700">
            <a:miter lim="400000"/>
          </a:ln>
        </p:spPr>
        <p:txBody>
          <a:bodyPr lIns="20574" tIns="20574" rIns="20574" bIns="20574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406" name="Node.js"/>
          <p:cNvSpPr txBox="1"/>
          <p:nvPr/>
        </p:nvSpPr>
        <p:spPr>
          <a:xfrm>
            <a:off x="6915108" y="2491878"/>
            <a:ext cx="126804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2400">
                <a:solidFill>
                  <a:srgbClr val="000000"/>
                </a:solidFill>
              </a:defRPr>
            </a:lvl1pPr>
          </a:lstStyle>
          <a:p>
            <a:pPr/>
            <a:r>
              <a:t>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 Placeholder 5"/>
          <p:cNvSpPr txBox="1"/>
          <p:nvPr>
            <p:ph type="body" sz="quarter" idx="1"/>
          </p:nvPr>
        </p:nvSpPr>
        <p:spPr>
          <a:xfrm>
            <a:off x="212137" y="179731"/>
            <a:ext cx="6447095" cy="619814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Tasks. No limits for creativity</a:t>
            </a:r>
          </a:p>
        </p:txBody>
      </p:sp>
      <p:pic>
        <p:nvPicPr>
          <p:cNvPr id="639" name="Screen Shot 2017-09-06 at 12.20.52 PM.png" descr="Screen Shot 2017-09-06 at 12.2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58" y="2852015"/>
            <a:ext cx="3325359" cy="198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Screen Shot 2017-09-06 at 12.22.43 PM.png" descr="Screen Shot 2017-09-06 at 12.22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1079" y="2852015"/>
            <a:ext cx="2102482" cy="198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Screen Shot 2017-09-06 at 12.26.50 PM.png" descr="Screen Shot 2017-09-06 at 12.26.5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8224" y="2812453"/>
            <a:ext cx="2190321" cy="206516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Text"/>
          <p:cNvSpPr txBox="1"/>
          <p:nvPr/>
        </p:nvSpPr>
        <p:spPr>
          <a:xfrm>
            <a:off x="4351115" y="2424429"/>
            <a:ext cx="441770" cy="294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643" name="- create a browser game…"/>
          <p:cNvSpPr txBox="1"/>
          <p:nvPr/>
        </p:nvSpPr>
        <p:spPr>
          <a:xfrm>
            <a:off x="410981" y="968037"/>
            <a:ext cx="8322038" cy="190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56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create a browser game </a:t>
            </a:r>
          </a:p>
          <a:p>
            <a:pPr defTabSz="3556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- prepare a short 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 Placeholder 5"/>
          <p:cNvSpPr txBox="1"/>
          <p:nvPr>
            <p:ph type="body" sz="quarter" idx="1"/>
          </p:nvPr>
        </p:nvSpPr>
        <p:spPr>
          <a:xfrm>
            <a:off x="1502126" y="2757430"/>
            <a:ext cx="6460484" cy="655532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51509">
              <a:defRPr sz="3420">
                <a:solidFill>
                  <a:srgbClr val="000000"/>
                </a:solidFill>
              </a:defRPr>
            </a:lvl1pPr>
          </a:lstStyle>
          <a:p>
            <a:pPr/>
            <a:r>
              <a:t> Competitions are for selection  </a:t>
            </a:r>
          </a:p>
        </p:txBody>
      </p:sp>
      <p:sp>
        <p:nvSpPr>
          <p:cNvPr id="646" name="Rectangle 5"/>
          <p:cNvSpPr/>
          <p:nvPr/>
        </p:nvSpPr>
        <p:spPr>
          <a:xfrm>
            <a:off x="1481576" y="1943911"/>
            <a:ext cx="6501584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Tasks are for education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IMG_3373.JPG" descr="IMG_337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26" y="878097"/>
            <a:ext cx="5413702" cy="3607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6063" y="412445"/>
            <a:ext cx="3213359" cy="2142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2173" y="2803195"/>
            <a:ext cx="3341546" cy="2228313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Rectangle 3"/>
          <p:cNvSpPr/>
          <p:nvPr/>
        </p:nvSpPr>
        <p:spPr>
          <a:xfrm>
            <a:off x="157537" y="106714"/>
            <a:ext cx="6556297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Various programming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Screen Shot 2017-09-07 at 1.42.34 PM.png" descr="Screen Shot 2017-09-07 at 1.42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9" y="863045"/>
            <a:ext cx="4483182" cy="4990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Screen Shot 2017-09-06 at 3.10.16 PM.png" descr="Screen Shot 2017-09-06 at 3.10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761" y="874125"/>
            <a:ext cx="4547208" cy="4734887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3"/>
          <p:cNvSpPr/>
          <p:nvPr/>
        </p:nvSpPr>
        <p:spPr>
          <a:xfrm>
            <a:off x="157537" y="106714"/>
            <a:ext cx="6556297" cy="525781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b="1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Various programming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9-06 at 11.07.55 AM.png" descr="Screen Shot 2017-09-06 at 11.07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63" y="3208153"/>
            <a:ext cx="3881874" cy="1626301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Rectangle"/>
          <p:cNvSpPr/>
          <p:nvPr/>
        </p:nvSpPr>
        <p:spPr>
          <a:xfrm>
            <a:off x="5497069" y="4142273"/>
            <a:ext cx="2430298" cy="84522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59" name="Text Placeholder 5"/>
          <p:cNvSpPr txBox="1"/>
          <p:nvPr>
            <p:ph type="body" sz="quarter" idx="1"/>
          </p:nvPr>
        </p:nvSpPr>
        <p:spPr>
          <a:xfrm>
            <a:off x="212137" y="179731"/>
            <a:ext cx="7841534" cy="619814"/>
          </a:xfrm>
          <a:prstGeom prst="rect">
            <a:avLst/>
          </a:prstGeom>
          <a:solidFill>
            <a:srgbClr val="FAFB3E"/>
          </a:solidFill>
        </p:spPr>
        <p:txBody>
          <a:bodyPr/>
          <a:lstStyle>
            <a:lvl1pPr defTabSz="665226">
              <a:defRPr sz="3492">
                <a:solidFill>
                  <a:srgbClr val="000000"/>
                </a:solidFill>
              </a:defRPr>
            </a:lvl1pPr>
          </a:lstStyle>
          <a:p>
            <a:pPr/>
            <a:r>
              <a:t>Education materials is open sourced </a:t>
            </a:r>
          </a:p>
        </p:txBody>
      </p:sp>
      <p:pic>
        <p:nvPicPr>
          <p:cNvPr id="660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4578" y="4009757"/>
            <a:ext cx="2995281" cy="111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Screen Shot 2017-09-06 at 11.04.16 AM.png" descr="Screen Shot 2017-09-06 at 11.04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373" y="1061908"/>
            <a:ext cx="3626848" cy="202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834" y="912638"/>
            <a:ext cx="1973780" cy="1110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Screen Shot 2017-09-02 at 9.51.37 AM.png" descr="Screen Shot 2017-09-02 at 9.51.37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92753" y="1061908"/>
            <a:ext cx="2573095" cy="202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37030" y="885133"/>
            <a:ext cx="2186354" cy="1024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Box 2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Rectangle 5"/>
          <p:cNvSpPr/>
          <p:nvPr/>
        </p:nvSpPr>
        <p:spPr>
          <a:xfrm>
            <a:off x="349546" y="3409408"/>
            <a:ext cx="2671794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Conclusion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60"/>
            <a:ext cx="9144000" cy="510838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Rectangle 5"/>
          <p:cNvSpPr/>
          <p:nvPr/>
        </p:nvSpPr>
        <p:spPr>
          <a:xfrm>
            <a:off x="349546" y="4014913"/>
            <a:ext cx="7480834" cy="587249"/>
          </a:xfrm>
          <a:prstGeom prst="rect">
            <a:avLst/>
          </a:prstGeom>
          <a:solidFill>
            <a:srgbClr val="FAFB3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574" tIns="20574" rIns="20574" bIns="20574">
            <a:normAutofit fontScale="100000" lnSpcReduction="0"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What about the RS Budapest?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3" name="Screen Shot 2017-09-05 at 11.58.28 PM.png" descr="Screen Shot 2017-09-05 at 11.58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966" y="684483"/>
            <a:ext cx="3742635" cy="323924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hank you!"/>
          <p:cNvSpPr txBox="1"/>
          <p:nvPr>
            <p:ph type="body" sz="half" idx="1"/>
          </p:nvPr>
        </p:nvSpPr>
        <p:spPr>
          <a:xfrm>
            <a:off x="3198401" y="2470040"/>
            <a:ext cx="6173062" cy="2381688"/>
          </a:xfrm>
          <a:prstGeom prst="rect">
            <a:avLst/>
          </a:prstGeom>
          <a:effectLst/>
        </p:spPr>
        <p:txBody>
          <a:bodyPr lIns="20574" tIns="20574" rIns="20574" bIns="20574" anchor="t"/>
          <a:lstStyle>
            <a:lvl1pPr defTabSz="685800">
              <a:lnSpc>
                <a:spcPct val="90000"/>
              </a:lnSpc>
              <a:defRPr sz="9600">
                <a:solidFill>
                  <a:srgbClr val="000000"/>
                </a:solidFill>
              </a:defRPr>
            </a:lvl1pPr>
          </a:lstStyle>
          <a:p>
            <a:pPr/>
            <a:r>
              <a:t>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16903285_10155249584131178_2651462790118279602_o.jpg" descr="16903285_10155249584131178_2651462790118279602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707" y="121250"/>
            <a:ext cx="4525974" cy="3016138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Built a crew"/>
          <p:cNvSpPr txBox="1"/>
          <p:nvPr>
            <p:ph type="body" sz="quarter" idx="1"/>
          </p:nvPr>
        </p:nvSpPr>
        <p:spPr>
          <a:xfrm>
            <a:off x="127000" y="127000"/>
            <a:ext cx="3676006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Built a crew</a:t>
            </a:r>
          </a:p>
        </p:txBody>
      </p:sp>
      <p:pic>
        <p:nvPicPr>
          <p:cNvPr id="41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91" y="947746"/>
            <a:ext cx="3584834" cy="2390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4652" y="2553650"/>
            <a:ext cx="3715121" cy="2089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3775" y="-334206"/>
            <a:ext cx="3958595" cy="2639793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6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4872" y="2265471"/>
            <a:ext cx="3960786" cy="2639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613" y="1187539"/>
            <a:ext cx="3232901" cy="2155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564" y="2637982"/>
            <a:ext cx="3326121" cy="2216494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40+ Meetups"/>
          <p:cNvSpPr txBox="1"/>
          <p:nvPr>
            <p:ph type="body" sz="quarter" idx="1"/>
          </p:nvPr>
        </p:nvSpPr>
        <p:spPr>
          <a:xfrm>
            <a:off x="127000" y="127000"/>
            <a:ext cx="3676006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685800">
              <a:lnSpc>
                <a:spcPct val="90000"/>
              </a:lnSpc>
              <a:spcBef>
                <a:spcPts val="700"/>
              </a:spcBef>
              <a:buSzTx/>
              <a:buFontTx/>
              <a:buNone/>
              <a:defRPr b="1" sz="3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 40+ Meetups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2" name="Screen Shot 2017-09-07 at 10.44.17 PM.png" descr="Screen Shot 2017-09-07 at 10.44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1878" y="0"/>
            <a:ext cx="462024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Box 2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9848" y="273843"/>
            <a:ext cx="4416522" cy="294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6043" y="2814823"/>
            <a:ext cx="3388999" cy="2258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Content Placeholder 3" descr="Content Placeholder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141" y="1061610"/>
            <a:ext cx="4893902" cy="3263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14" y="3559645"/>
            <a:ext cx="2076737" cy="1384108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as well as workshops"/>
          <p:cNvSpPr txBox="1"/>
          <p:nvPr>
            <p:ph type="body" sz="quarter" idx="1"/>
          </p:nvPr>
        </p:nvSpPr>
        <p:spPr>
          <a:xfrm>
            <a:off x="127000" y="127000"/>
            <a:ext cx="4125438" cy="647100"/>
          </a:xfrm>
          <a:prstGeom prst="rect">
            <a:avLst/>
          </a:prstGeom>
          <a:solidFill>
            <a:srgbClr val="FAFB3E"/>
          </a:solidFill>
        </p:spPr>
        <p:txBody>
          <a:bodyPr lIns="20574" tIns="20574" rIns="20574" bIns="20574"/>
          <a:lstStyle>
            <a:lvl1pPr marL="0" indent="0" defTabSz="58293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b="1" sz="306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 as well as workshops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over Slides">
  <a:themeElements>
    <a:clrScheme name="Cover Slides">
      <a:dk1>
        <a:srgbClr val="464547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Cover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ov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over Slides">
  <a:themeElements>
    <a:clrScheme name="Cover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Cover Slid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over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